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50"/>
  </p:notesMasterIdLst>
  <p:sldIdLst>
    <p:sldId id="256" r:id="rId2"/>
    <p:sldId id="298" r:id="rId3"/>
    <p:sldId id="257" r:id="rId4"/>
    <p:sldId id="266" r:id="rId5"/>
    <p:sldId id="299" r:id="rId6"/>
    <p:sldId id="324" r:id="rId7"/>
    <p:sldId id="325" r:id="rId8"/>
    <p:sldId id="326" r:id="rId9"/>
    <p:sldId id="302" r:id="rId10"/>
    <p:sldId id="301" r:id="rId11"/>
    <p:sldId id="258" r:id="rId12"/>
    <p:sldId id="260" r:id="rId13"/>
    <p:sldId id="261" r:id="rId14"/>
    <p:sldId id="303" r:id="rId15"/>
    <p:sldId id="304" r:id="rId16"/>
    <p:sldId id="327" r:id="rId17"/>
    <p:sldId id="328" r:id="rId18"/>
    <p:sldId id="305" r:id="rId19"/>
    <p:sldId id="329" r:id="rId20"/>
    <p:sldId id="306" r:id="rId21"/>
    <p:sldId id="307" r:id="rId22"/>
    <p:sldId id="308" r:id="rId23"/>
    <p:sldId id="309" r:id="rId24"/>
    <p:sldId id="330" r:id="rId25"/>
    <p:sldId id="331" r:id="rId26"/>
    <p:sldId id="332" r:id="rId27"/>
    <p:sldId id="333" r:id="rId28"/>
    <p:sldId id="334" r:id="rId29"/>
    <p:sldId id="335" r:id="rId30"/>
    <p:sldId id="262" r:id="rId31"/>
    <p:sldId id="310" r:id="rId32"/>
    <p:sldId id="311" r:id="rId33"/>
    <p:sldId id="313" r:id="rId34"/>
    <p:sldId id="314" r:id="rId35"/>
    <p:sldId id="316" r:id="rId36"/>
    <p:sldId id="338" r:id="rId37"/>
    <p:sldId id="336" r:id="rId38"/>
    <p:sldId id="339" r:id="rId39"/>
    <p:sldId id="337" r:id="rId40"/>
    <p:sldId id="317" r:id="rId41"/>
    <p:sldId id="315" r:id="rId42"/>
    <p:sldId id="318" r:id="rId43"/>
    <p:sldId id="319" r:id="rId44"/>
    <p:sldId id="322" r:id="rId45"/>
    <p:sldId id="323" r:id="rId46"/>
    <p:sldId id="320" r:id="rId47"/>
    <p:sldId id="321" r:id="rId48"/>
    <p:sldId id="265" r:id="rId49"/>
  </p:sldIdLst>
  <p:sldSz cx="9144000" cy="5143500" type="screen16x9"/>
  <p:notesSz cx="6858000" cy="9144000"/>
  <p:embeddedFontLst>
    <p:embeddedFont>
      <p:font typeface="Nunito Light" pitchFamily="2" charset="0"/>
      <p:regular r:id="rId51"/>
      <p:italic r:id="rId52"/>
    </p:embeddedFont>
    <p:embeddedFont>
      <p:font typeface="Open Sans" panose="020B0606030504020204" pitchFamily="34" charset="0"/>
      <p:regular r:id="rId53"/>
      <p:bold r:id="rId54"/>
      <p:italic r:id="rId55"/>
      <p:boldItalic r:id="rId56"/>
    </p:embeddedFont>
    <p:embeddedFont>
      <p:font typeface="Sora"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E3BF7-A007-44B1-A0C8-AC940733645B}" v="232" dt="2024-08-10T13:56:21.211"/>
    <p1510:client id="{90C5C0C1-129D-4DA6-99B2-FF58DA1841EC}" v="10" dt="2024-08-10T22:08:55.989"/>
  </p1510:revLst>
</p1510:revInfo>
</file>

<file path=ppt/tableStyles.xml><?xml version="1.0" encoding="utf-8"?>
<a:tblStyleLst xmlns:a="http://schemas.openxmlformats.org/drawingml/2006/main" def="{FAA128B4-631E-4FF9-A749-AFF762731488}">
  <a:tblStyle styleId="{FAA128B4-631E-4FF9-A749-AFF7627314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8406C6D-BAE7-4598-A3BF-5981FB75E04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7" autoAdjust="0"/>
    <p:restoredTop sz="81405" autoAdjust="0"/>
  </p:normalViewPr>
  <p:slideViewPr>
    <p:cSldViewPr snapToGrid="0">
      <p:cViewPr varScale="1">
        <p:scale>
          <a:sx n="112" d="100"/>
          <a:sy n="112" d="100"/>
        </p:scale>
        <p:origin x="23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well, Raleigh" userId="a72cf95d-a960-4a28-b87d-c93cfbfa87c5" providerId="ADAL" clId="{669E3BF7-A007-44B1-A0C8-AC940733645B}"/>
    <pc:docChg chg="undo custSel addSld delSld modSld sldOrd delMainMaster">
      <pc:chgData name="Maxwell, Raleigh" userId="a72cf95d-a960-4a28-b87d-c93cfbfa87c5" providerId="ADAL" clId="{669E3BF7-A007-44B1-A0C8-AC940733645B}" dt="2024-08-10T15:38:31.496" v="21864" actId="2696"/>
      <pc:docMkLst>
        <pc:docMk/>
      </pc:docMkLst>
      <pc:sldChg chg="modSp mod">
        <pc:chgData name="Maxwell, Raleigh" userId="a72cf95d-a960-4a28-b87d-c93cfbfa87c5" providerId="ADAL" clId="{669E3BF7-A007-44B1-A0C8-AC940733645B}" dt="2024-08-01T01:48:21.360" v="544" actId="404"/>
        <pc:sldMkLst>
          <pc:docMk/>
          <pc:sldMk cId="0" sldId="256"/>
        </pc:sldMkLst>
        <pc:spChg chg="mod">
          <ac:chgData name="Maxwell, Raleigh" userId="a72cf95d-a960-4a28-b87d-c93cfbfa87c5" providerId="ADAL" clId="{669E3BF7-A007-44B1-A0C8-AC940733645B}" dt="2024-08-01T01:48:21.360" v="544" actId="404"/>
          <ac:spMkLst>
            <pc:docMk/>
            <pc:sldMk cId="0" sldId="256"/>
            <ac:spMk id="710" creationId="{00000000-0000-0000-0000-000000000000}"/>
          </ac:spMkLst>
        </pc:spChg>
        <pc:spChg chg="mod">
          <ac:chgData name="Maxwell, Raleigh" userId="a72cf95d-a960-4a28-b87d-c93cfbfa87c5" providerId="ADAL" clId="{669E3BF7-A007-44B1-A0C8-AC940733645B}" dt="2024-08-01T01:31:11.442" v="41" actId="20577"/>
          <ac:spMkLst>
            <pc:docMk/>
            <pc:sldMk cId="0" sldId="256"/>
            <ac:spMk id="711" creationId="{00000000-0000-0000-0000-000000000000}"/>
          </ac:spMkLst>
        </pc:spChg>
      </pc:sldChg>
      <pc:sldChg chg="delSp modSp mod modNotesTx">
        <pc:chgData name="Maxwell, Raleigh" userId="a72cf95d-a960-4a28-b87d-c93cfbfa87c5" providerId="ADAL" clId="{669E3BF7-A007-44B1-A0C8-AC940733645B}" dt="2024-08-10T05:48:59.564" v="16923" actId="20577"/>
        <pc:sldMkLst>
          <pc:docMk/>
          <pc:sldMk cId="0" sldId="257"/>
        </pc:sldMkLst>
        <pc:spChg chg="mod">
          <ac:chgData name="Maxwell, Raleigh" userId="a72cf95d-a960-4a28-b87d-c93cfbfa87c5" providerId="ADAL" clId="{669E3BF7-A007-44B1-A0C8-AC940733645B}" dt="2024-08-01T01:40:43.059" v="191" actId="20577"/>
          <ac:spMkLst>
            <pc:docMk/>
            <pc:sldMk cId="0" sldId="257"/>
            <ac:spMk id="1030" creationId="{00000000-0000-0000-0000-000000000000}"/>
          </ac:spMkLst>
        </pc:spChg>
        <pc:spChg chg="del mod">
          <ac:chgData name="Maxwell, Raleigh" userId="a72cf95d-a960-4a28-b87d-c93cfbfa87c5" providerId="ADAL" clId="{669E3BF7-A007-44B1-A0C8-AC940733645B}" dt="2024-08-01T02:32:22.861" v="781" actId="478"/>
          <ac:spMkLst>
            <pc:docMk/>
            <pc:sldMk cId="0" sldId="257"/>
            <ac:spMk id="1031" creationId="{00000000-0000-0000-0000-000000000000}"/>
          </ac:spMkLst>
        </pc:spChg>
        <pc:spChg chg="del">
          <ac:chgData name="Maxwell, Raleigh" userId="a72cf95d-a960-4a28-b87d-c93cfbfa87c5" providerId="ADAL" clId="{669E3BF7-A007-44B1-A0C8-AC940733645B}" dt="2024-08-01T02:32:41.446" v="783" actId="478"/>
          <ac:spMkLst>
            <pc:docMk/>
            <pc:sldMk cId="0" sldId="257"/>
            <ac:spMk id="1033" creationId="{00000000-0000-0000-0000-000000000000}"/>
          </ac:spMkLst>
        </pc:spChg>
        <pc:spChg chg="del">
          <ac:chgData name="Maxwell, Raleigh" userId="a72cf95d-a960-4a28-b87d-c93cfbfa87c5" providerId="ADAL" clId="{669E3BF7-A007-44B1-A0C8-AC940733645B}" dt="2024-08-01T02:32:42.803" v="784" actId="478"/>
          <ac:spMkLst>
            <pc:docMk/>
            <pc:sldMk cId="0" sldId="257"/>
            <ac:spMk id="1034" creationId="{00000000-0000-0000-0000-000000000000}"/>
          </ac:spMkLst>
        </pc:spChg>
        <pc:graphicFrameChg chg="mod modGraphic">
          <ac:chgData name="Maxwell, Raleigh" userId="a72cf95d-a960-4a28-b87d-c93cfbfa87c5" providerId="ADAL" clId="{669E3BF7-A007-44B1-A0C8-AC940733645B}" dt="2024-08-10T01:11:53.340" v="6635" actId="20577"/>
          <ac:graphicFrameMkLst>
            <pc:docMk/>
            <pc:sldMk cId="0" sldId="257"/>
            <ac:graphicFrameMk id="1032" creationId="{00000000-0000-0000-0000-000000000000}"/>
          </ac:graphicFrameMkLst>
        </pc:graphicFrameChg>
      </pc:sldChg>
      <pc:sldChg chg="addSp delSp modSp mod">
        <pc:chgData name="Maxwell, Raleigh" userId="a72cf95d-a960-4a28-b87d-c93cfbfa87c5" providerId="ADAL" clId="{669E3BF7-A007-44B1-A0C8-AC940733645B}" dt="2024-08-10T05:13:52.701" v="14569" actId="20577"/>
        <pc:sldMkLst>
          <pc:docMk/>
          <pc:sldMk cId="0" sldId="258"/>
        </pc:sldMkLst>
        <pc:spChg chg="add del mod">
          <ac:chgData name="Maxwell, Raleigh" userId="a72cf95d-a960-4a28-b87d-c93cfbfa87c5" providerId="ADAL" clId="{669E3BF7-A007-44B1-A0C8-AC940733645B}" dt="2024-08-01T03:27:33.729" v="4387" actId="478"/>
          <ac:spMkLst>
            <pc:docMk/>
            <pc:sldMk cId="0" sldId="258"/>
            <ac:spMk id="3" creationId="{91F5A898-E1E7-99F1-B8E4-1CDA4AD1D149}"/>
          </ac:spMkLst>
        </pc:spChg>
        <pc:spChg chg="add del mod">
          <ac:chgData name="Maxwell, Raleigh" userId="a72cf95d-a960-4a28-b87d-c93cfbfa87c5" providerId="ADAL" clId="{669E3BF7-A007-44B1-A0C8-AC940733645B}" dt="2024-08-01T03:27:31.667" v="4386" actId="478"/>
          <ac:spMkLst>
            <pc:docMk/>
            <pc:sldMk cId="0" sldId="258"/>
            <ac:spMk id="5" creationId="{55AFE43C-68DE-264B-50A9-4410313C2D21}"/>
          </ac:spMkLst>
        </pc:spChg>
        <pc:spChg chg="add del mod">
          <ac:chgData name="Maxwell, Raleigh" userId="a72cf95d-a960-4a28-b87d-c93cfbfa87c5" providerId="ADAL" clId="{669E3BF7-A007-44B1-A0C8-AC940733645B}" dt="2024-08-01T03:27:40.118" v="4389" actId="478"/>
          <ac:spMkLst>
            <pc:docMk/>
            <pc:sldMk cId="0" sldId="258"/>
            <ac:spMk id="7" creationId="{7C3ED2EA-9FE7-5C23-4DBF-CB31F94E8960}"/>
          </ac:spMkLst>
        </pc:spChg>
        <pc:spChg chg="add del mod">
          <ac:chgData name="Maxwell, Raleigh" userId="a72cf95d-a960-4a28-b87d-c93cfbfa87c5" providerId="ADAL" clId="{669E3BF7-A007-44B1-A0C8-AC940733645B}" dt="2024-08-01T03:27:44.288" v="4391" actId="478"/>
          <ac:spMkLst>
            <pc:docMk/>
            <pc:sldMk cId="0" sldId="258"/>
            <ac:spMk id="9" creationId="{37CEFAAA-082E-864B-4805-85B26874B221}"/>
          </ac:spMkLst>
        </pc:spChg>
        <pc:spChg chg="add del mod">
          <ac:chgData name="Maxwell, Raleigh" userId="a72cf95d-a960-4a28-b87d-c93cfbfa87c5" providerId="ADAL" clId="{669E3BF7-A007-44B1-A0C8-AC940733645B}" dt="2024-08-01T03:27:49.953" v="4395" actId="478"/>
          <ac:spMkLst>
            <pc:docMk/>
            <pc:sldMk cId="0" sldId="258"/>
            <ac:spMk id="11" creationId="{8B0C9546-97C9-3177-62B9-E9674AD0FAB5}"/>
          </ac:spMkLst>
        </pc:spChg>
        <pc:spChg chg="add del mod">
          <ac:chgData name="Maxwell, Raleigh" userId="a72cf95d-a960-4a28-b87d-c93cfbfa87c5" providerId="ADAL" clId="{669E3BF7-A007-44B1-A0C8-AC940733645B}" dt="2024-08-01T03:27:56.452" v="4397" actId="478"/>
          <ac:spMkLst>
            <pc:docMk/>
            <pc:sldMk cId="0" sldId="258"/>
            <ac:spMk id="13" creationId="{1DF6FBB9-830A-5F82-44A0-AA8F5C56B3B2}"/>
          </ac:spMkLst>
        </pc:spChg>
        <pc:spChg chg="mod">
          <ac:chgData name="Maxwell, Raleigh" userId="a72cf95d-a960-4a28-b87d-c93cfbfa87c5" providerId="ADAL" clId="{669E3BF7-A007-44B1-A0C8-AC940733645B}" dt="2024-08-01T03:26:58.430" v="4315" actId="20577"/>
          <ac:spMkLst>
            <pc:docMk/>
            <pc:sldMk cId="0" sldId="258"/>
            <ac:spMk id="1071" creationId="{00000000-0000-0000-0000-000000000000}"/>
          </ac:spMkLst>
        </pc:spChg>
        <pc:spChg chg="mod">
          <ac:chgData name="Maxwell, Raleigh" userId="a72cf95d-a960-4a28-b87d-c93cfbfa87c5" providerId="ADAL" clId="{669E3BF7-A007-44B1-A0C8-AC940733645B}" dt="2024-08-01T03:28:42.275" v="4400" actId="1076"/>
          <ac:spMkLst>
            <pc:docMk/>
            <pc:sldMk cId="0" sldId="258"/>
            <ac:spMk id="1072" creationId="{00000000-0000-0000-0000-000000000000}"/>
          </ac:spMkLst>
        </pc:spChg>
        <pc:spChg chg="del mod">
          <ac:chgData name="Maxwell, Raleigh" userId="a72cf95d-a960-4a28-b87d-c93cfbfa87c5" providerId="ADAL" clId="{669E3BF7-A007-44B1-A0C8-AC940733645B}" dt="2024-08-01T03:27:29.665" v="4385" actId="478"/>
          <ac:spMkLst>
            <pc:docMk/>
            <pc:sldMk cId="0" sldId="258"/>
            <ac:spMk id="1073" creationId="{00000000-0000-0000-0000-000000000000}"/>
          </ac:spMkLst>
        </pc:spChg>
        <pc:spChg chg="mod">
          <ac:chgData name="Maxwell, Raleigh" userId="a72cf95d-a960-4a28-b87d-c93cfbfa87c5" providerId="ADAL" clId="{669E3BF7-A007-44B1-A0C8-AC940733645B}" dt="2024-08-01T03:28:42.275" v="4400" actId="1076"/>
          <ac:spMkLst>
            <pc:docMk/>
            <pc:sldMk cId="0" sldId="258"/>
            <ac:spMk id="1074" creationId="{00000000-0000-0000-0000-000000000000}"/>
          </ac:spMkLst>
        </pc:spChg>
        <pc:spChg chg="del">
          <ac:chgData name="Maxwell, Raleigh" userId="a72cf95d-a960-4a28-b87d-c93cfbfa87c5" providerId="ADAL" clId="{669E3BF7-A007-44B1-A0C8-AC940733645B}" dt="2024-08-01T03:27:35.537" v="4388" actId="478"/>
          <ac:spMkLst>
            <pc:docMk/>
            <pc:sldMk cId="0" sldId="258"/>
            <ac:spMk id="1075" creationId="{00000000-0000-0000-0000-000000000000}"/>
          </ac:spMkLst>
        </pc:spChg>
        <pc:spChg chg="mod">
          <ac:chgData name="Maxwell, Raleigh" userId="a72cf95d-a960-4a28-b87d-c93cfbfa87c5" providerId="ADAL" clId="{669E3BF7-A007-44B1-A0C8-AC940733645B}" dt="2024-08-01T03:28:42.275" v="4400" actId="1076"/>
          <ac:spMkLst>
            <pc:docMk/>
            <pc:sldMk cId="0" sldId="258"/>
            <ac:spMk id="1076" creationId="{00000000-0000-0000-0000-000000000000}"/>
          </ac:spMkLst>
        </pc:spChg>
        <pc:spChg chg="del">
          <ac:chgData name="Maxwell, Raleigh" userId="a72cf95d-a960-4a28-b87d-c93cfbfa87c5" providerId="ADAL" clId="{669E3BF7-A007-44B1-A0C8-AC940733645B}" dt="2024-08-01T03:27:54.746" v="4396" actId="478"/>
          <ac:spMkLst>
            <pc:docMk/>
            <pc:sldMk cId="0" sldId="258"/>
            <ac:spMk id="1077" creationId="{00000000-0000-0000-0000-000000000000}"/>
          </ac:spMkLst>
        </pc:spChg>
        <pc:spChg chg="mod">
          <ac:chgData name="Maxwell, Raleigh" userId="a72cf95d-a960-4a28-b87d-c93cfbfa87c5" providerId="ADAL" clId="{669E3BF7-A007-44B1-A0C8-AC940733645B}" dt="2024-08-01T03:28:42.275" v="4400" actId="1076"/>
          <ac:spMkLst>
            <pc:docMk/>
            <pc:sldMk cId="0" sldId="258"/>
            <ac:spMk id="1078" creationId="{00000000-0000-0000-0000-000000000000}"/>
          </ac:spMkLst>
        </pc:spChg>
        <pc:spChg chg="mod">
          <ac:chgData name="Maxwell, Raleigh" userId="a72cf95d-a960-4a28-b87d-c93cfbfa87c5" providerId="ADAL" clId="{669E3BF7-A007-44B1-A0C8-AC940733645B}" dt="2024-08-01T03:28:42.275" v="4400" actId="1076"/>
          <ac:spMkLst>
            <pc:docMk/>
            <pc:sldMk cId="0" sldId="258"/>
            <ac:spMk id="1079" creationId="{00000000-0000-0000-0000-000000000000}"/>
          </ac:spMkLst>
        </pc:spChg>
        <pc:spChg chg="mod">
          <ac:chgData name="Maxwell, Raleigh" userId="a72cf95d-a960-4a28-b87d-c93cfbfa87c5" providerId="ADAL" clId="{669E3BF7-A007-44B1-A0C8-AC940733645B}" dt="2024-08-10T05:13:52.701" v="14569" actId="20577"/>
          <ac:spMkLst>
            <pc:docMk/>
            <pc:sldMk cId="0" sldId="258"/>
            <ac:spMk id="1080" creationId="{00000000-0000-0000-0000-000000000000}"/>
          </ac:spMkLst>
        </pc:spChg>
        <pc:spChg chg="del mod">
          <ac:chgData name="Maxwell, Raleigh" userId="a72cf95d-a960-4a28-b87d-c93cfbfa87c5" providerId="ADAL" clId="{669E3BF7-A007-44B1-A0C8-AC940733645B}" dt="2024-08-01T03:27:25.766" v="4384" actId="478"/>
          <ac:spMkLst>
            <pc:docMk/>
            <pc:sldMk cId="0" sldId="258"/>
            <ac:spMk id="1081" creationId="{00000000-0000-0000-0000-000000000000}"/>
          </ac:spMkLst>
        </pc:spChg>
        <pc:spChg chg="del">
          <ac:chgData name="Maxwell, Raleigh" userId="a72cf95d-a960-4a28-b87d-c93cfbfa87c5" providerId="ADAL" clId="{669E3BF7-A007-44B1-A0C8-AC940733645B}" dt="2024-08-01T03:27:42.464" v="4390" actId="478"/>
          <ac:spMkLst>
            <pc:docMk/>
            <pc:sldMk cId="0" sldId="258"/>
            <ac:spMk id="1082" creationId="{00000000-0000-0000-0000-000000000000}"/>
          </ac:spMkLst>
        </pc:spChg>
        <pc:spChg chg="del">
          <ac:chgData name="Maxwell, Raleigh" userId="a72cf95d-a960-4a28-b87d-c93cfbfa87c5" providerId="ADAL" clId="{669E3BF7-A007-44B1-A0C8-AC940733645B}" dt="2024-08-01T03:27:46.459" v="4392" actId="478"/>
          <ac:spMkLst>
            <pc:docMk/>
            <pc:sldMk cId="0" sldId="258"/>
            <ac:spMk id="1083" creationId="{00000000-0000-0000-0000-000000000000}"/>
          </ac:spMkLst>
        </pc:spChg>
      </pc:sldChg>
      <pc:sldChg chg="addSp delSp modSp del mod ord modNotes">
        <pc:chgData name="Maxwell, Raleigh" userId="a72cf95d-a960-4a28-b87d-c93cfbfa87c5" providerId="ADAL" clId="{669E3BF7-A007-44B1-A0C8-AC940733645B}" dt="2024-08-01T02:32:17.434" v="779" actId="2696"/>
        <pc:sldMkLst>
          <pc:docMk/>
          <pc:sldMk cId="0" sldId="259"/>
        </pc:sldMkLst>
        <pc:spChg chg="add del mod">
          <ac:chgData name="Maxwell, Raleigh" userId="a72cf95d-a960-4a28-b87d-c93cfbfa87c5" providerId="ADAL" clId="{669E3BF7-A007-44B1-A0C8-AC940733645B}" dt="2024-08-01T02:31:11.005" v="767" actId="478"/>
          <ac:spMkLst>
            <pc:docMk/>
            <pc:sldMk cId="0" sldId="259"/>
            <ac:spMk id="3" creationId="{DD3E642F-DC64-DC49-2665-3A7DCAC2DF2D}"/>
          </ac:spMkLst>
        </pc:spChg>
        <pc:spChg chg="mod">
          <ac:chgData name="Maxwell, Raleigh" userId="a72cf95d-a960-4a28-b87d-c93cfbfa87c5" providerId="ADAL" clId="{669E3BF7-A007-44B1-A0C8-AC940733645B}" dt="2024-08-01T02:31:08.856" v="766"/>
          <ac:spMkLst>
            <pc:docMk/>
            <pc:sldMk cId="0" sldId="259"/>
            <ac:spMk id="6" creationId="{139DE92B-57FE-14CA-2658-F7E73D7713F8}"/>
          </ac:spMkLst>
        </pc:spChg>
        <pc:spChg chg="mod">
          <ac:chgData name="Maxwell, Raleigh" userId="a72cf95d-a960-4a28-b87d-c93cfbfa87c5" providerId="ADAL" clId="{669E3BF7-A007-44B1-A0C8-AC940733645B}" dt="2024-08-01T02:31:08.856" v="766"/>
          <ac:spMkLst>
            <pc:docMk/>
            <pc:sldMk cId="0" sldId="259"/>
            <ac:spMk id="7" creationId="{6DEDDF2F-B986-619D-394B-228D83E9E1E2}"/>
          </ac:spMkLst>
        </pc:spChg>
        <pc:spChg chg="mod">
          <ac:chgData name="Maxwell, Raleigh" userId="a72cf95d-a960-4a28-b87d-c93cfbfa87c5" providerId="ADAL" clId="{669E3BF7-A007-44B1-A0C8-AC940733645B}" dt="2024-08-01T02:31:08.856" v="766"/>
          <ac:spMkLst>
            <pc:docMk/>
            <pc:sldMk cId="0" sldId="259"/>
            <ac:spMk id="8" creationId="{ADA62E61-AC89-EA91-0E74-EE682A17C2AD}"/>
          </ac:spMkLst>
        </pc:spChg>
        <pc:spChg chg="mod">
          <ac:chgData name="Maxwell, Raleigh" userId="a72cf95d-a960-4a28-b87d-c93cfbfa87c5" providerId="ADAL" clId="{669E3BF7-A007-44B1-A0C8-AC940733645B}" dt="2024-08-01T02:31:08.856" v="766"/>
          <ac:spMkLst>
            <pc:docMk/>
            <pc:sldMk cId="0" sldId="259"/>
            <ac:spMk id="9" creationId="{6ED08705-544A-A16B-D385-D9AE0E9D5BAD}"/>
          </ac:spMkLst>
        </pc:spChg>
        <pc:spChg chg="mod">
          <ac:chgData name="Maxwell, Raleigh" userId="a72cf95d-a960-4a28-b87d-c93cfbfa87c5" providerId="ADAL" clId="{669E3BF7-A007-44B1-A0C8-AC940733645B}" dt="2024-08-01T02:31:08.856" v="766"/>
          <ac:spMkLst>
            <pc:docMk/>
            <pc:sldMk cId="0" sldId="259"/>
            <ac:spMk id="10" creationId="{396EFD31-A15F-1070-ED66-0D6A398AE8F4}"/>
          </ac:spMkLst>
        </pc:spChg>
        <pc:spChg chg="mod">
          <ac:chgData name="Maxwell, Raleigh" userId="a72cf95d-a960-4a28-b87d-c93cfbfa87c5" providerId="ADAL" clId="{669E3BF7-A007-44B1-A0C8-AC940733645B}" dt="2024-08-01T02:31:08.856" v="766"/>
          <ac:spMkLst>
            <pc:docMk/>
            <pc:sldMk cId="0" sldId="259"/>
            <ac:spMk id="11" creationId="{EA6D2B7A-58AF-3085-E717-BAEFC9A5D092}"/>
          </ac:spMkLst>
        </pc:spChg>
        <pc:spChg chg="mod">
          <ac:chgData name="Maxwell, Raleigh" userId="a72cf95d-a960-4a28-b87d-c93cfbfa87c5" providerId="ADAL" clId="{669E3BF7-A007-44B1-A0C8-AC940733645B}" dt="2024-08-01T02:31:08.856" v="766"/>
          <ac:spMkLst>
            <pc:docMk/>
            <pc:sldMk cId="0" sldId="259"/>
            <ac:spMk id="12" creationId="{E4FF897C-B63E-BDE2-E2E4-21F1FA3946DC}"/>
          </ac:spMkLst>
        </pc:spChg>
        <pc:spChg chg="mod">
          <ac:chgData name="Maxwell, Raleigh" userId="a72cf95d-a960-4a28-b87d-c93cfbfa87c5" providerId="ADAL" clId="{669E3BF7-A007-44B1-A0C8-AC940733645B}" dt="2024-08-01T02:31:08.856" v="766"/>
          <ac:spMkLst>
            <pc:docMk/>
            <pc:sldMk cId="0" sldId="259"/>
            <ac:spMk id="13" creationId="{296189E2-D886-F4B7-0002-7C34935B11AB}"/>
          </ac:spMkLst>
        </pc:spChg>
        <pc:spChg chg="mod">
          <ac:chgData name="Maxwell, Raleigh" userId="a72cf95d-a960-4a28-b87d-c93cfbfa87c5" providerId="ADAL" clId="{669E3BF7-A007-44B1-A0C8-AC940733645B}" dt="2024-08-01T02:31:08.856" v="766"/>
          <ac:spMkLst>
            <pc:docMk/>
            <pc:sldMk cId="0" sldId="259"/>
            <ac:spMk id="14" creationId="{8363C100-B210-EFA7-776F-ABB5E978FE0B}"/>
          </ac:spMkLst>
        </pc:spChg>
        <pc:spChg chg="mod">
          <ac:chgData name="Maxwell, Raleigh" userId="a72cf95d-a960-4a28-b87d-c93cfbfa87c5" providerId="ADAL" clId="{669E3BF7-A007-44B1-A0C8-AC940733645B}" dt="2024-08-01T02:31:08.856" v="766"/>
          <ac:spMkLst>
            <pc:docMk/>
            <pc:sldMk cId="0" sldId="259"/>
            <ac:spMk id="15" creationId="{45717C06-CE9F-BE5B-EDF1-8C96632A0368}"/>
          </ac:spMkLst>
        </pc:spChg>
        <pc:spChg chg="mod">
          <ac:chgData name="Maxwell, Raleigh" userId="a72cf95d-a960-4a28-b87d-c93cfbfa87c5" providerId="ADAL" clId="{669E3BF7-A007-44B1-A0C8-AC940733645B}" dt="2024-08-01T02:31:08.856" v="766"/>
          <ac:spMkLst>
            <pc:docMk/>
            <pc:sldMk cId="0" sldId="259"/>
            <ac:spMk id="16" creationId="{87BE2D75-B256-5694-1CF7-D2FD3E5015BD}"/>
          </ac:spMkLst>
        </pc:spChg>
        <pc:spChg chg="mod">
          <ac:chgData name="Maxwell, Raleigh" userId="a72cf95d-a960-4a28-b87d-c93cfbfa87c5" providerId="ADAL" clId="{669E3BF7-A007-44B1-A0C8-AC940733645B}" dt="2024-08-01T02:31:08.856" v="766"/>
          <ac:spMkLst>
            <pc:docMk/>
            <pc:sldMk cId="0" sldId="259"/>
            <ac:spMk id="17" creationId="{69AE5631-CB80-2011-8234-D23EFF59E201}"/>
          </ac:spMkLst>
        </pc:spChg>
        <pc:spChg chg="mod">
          <ac:chgData name="Maxwell, Raleigh" userId="a72cf95d-a960-4a28-b87d-c93cfbfa87c5" providerId="ADAL" clId="{669E3BF7-A007-44B1-A0C8-AC940733645B}" dt="2024-08-01T02:31:08.856" v="766"/>
          <ac:spMkLst>
            <pc:docMk/>
            <pc:sldMk cId="0" sldId="259"/>
            <ac:spMk id="18" creationId="{BC9D0FF6-2A44-0DDF-32EF-615AE2D46B43}"/>
          </ac:spMkLst>
        </pc:spChg>
        <pc:spChg chg="mod">
          <ac:chgData name="Maxwell, Raleigh" userId="a72cf95d-a960-4a28-b87d-c93cfbfa87c5" providerId="ADAL" clId="{669E3BF7-A007-44B1-A0C8-AC940733645B}" dt="2024-08-01T02:31:08.856" v="766"/>
          <ac:spMkLst>
            <pc:docMk/>
            <pc:sldMk cId="0" sldId="259"/>
            <ac:spMk id="19" creationId="{9BB15F54-D989-F79F-F4AB-72FE222F62E0}"/>
          </ac:spMkLst>
        </pc:spChg>
        <pc:spChg chg="mod">
          <ac:chgData name="Maxwell, Raleigh" userId="a72cf95d-a960-4a28-b87d-c93cfbfa87c5" providerId="ADAL" clId="{669E3BF7-A007-44B1-A0C8-AC940733645B}" dt="2024-08-01T02:31:08.856" v="766"/>
          <ac:spMkLst>
            <pc:docMk/>
            <pc:sldMk cId="0" sldId="259"/>
            <ac:spMk id="20" creationId="{797EFD6A-45DF-6464-651B-82D707372E4A}"/>
          </ac:spMkLst>
        </pc:spChg>
        <pc:spChg chg="mod">
          <ac:chgData name="Maxwell, Raleigh" userId="a72cf95d-a960-4a28-b87d-c93cfbfa87c5" providerId="ADAL" clId="{669E3BF7-A007-44B1-A0C8-AC940733645B}" dt="2024-08-01T02:31:08.856" v="766"/>
          <ac:spMkLst>
            <pc:docMk/>
            <pc:sldMk cId="0" sldId="259"/>
            <ac:spMk id="21" creationId="{3BB40133-732C-AEB3-B4AD-55309AD66200}"/>
          </ac:spMkLst>
        </pc:spChg>
        <pc:spChg chg="mod">
          <ac:chgData name="Maxwell, Raleigh" userId="a72cf95d-a960-4a28-b87d-c93cfbfa87c5" providerId="ADAL" clId="{669E3BF7-A007-44B1-A0C8-AC940733645B}" dt="2024-08-01T02:31:08.856" v="766"/>
          <ac:spMkLst>
            <pc:docMk/>
            <pc:sldMk cId="0" sldId="259"/>
            <ac:spMk id="22" creationId="{2A6F8FB5-52DD-DA94-72FF-C4E3A8FA25AB}"/>
          </ac:spMkLst>
        </pc:spChg>
        <pc:spChg chg="mod">
          <ac:chgData name="Maxwell, Raleigh" userId="a72cf95d-a960-4a28-b87d-c93cfbfa87c5" providerId="ADAL" clId="{669E3BF7-A007-44B1-A0C8-AC940733645B}" dt="2024-08-01T02:31:08.856" v="766"/>
          <ac:spMkLst>
            <pc:docMk/>
            <pc:sldMk cId="0" sldId="259"/>
            <ac:spMk id="23" creationId="{0D9CF24A-08EC-80AF-F754-6BFA356919BE}"/>
          </ac:spMkLst>
        </pc:spChg>
        <pc:spChg chg="mod">
          <ac:chgData name="Maxwell, Raleigh" userId="a72cf95d-a960-4a28-b87d-c93cfbfa87c5" providerId="ADAL" clId="{669E3BF7-A007-44B1-A0C8-AC940733645B}" dt="2024-08-01T02:31:08.856" v="766"/>
          <ac:spMkLst>
            <pc:docMk/>
            <pc:sldMk cId="0" sldId="259"/>
            <ac:spMk id="24" creationId="{D526469B-894A-42BE-249A-58F59BF33792}"/>
          </ac:spMkLst>
        </pc:spChg>
        <pc:spChg chg="mod">
          <ac:chgData name="Maxwell, Raleigh" userId="a72cf95d-a960-4a28-b87d-c93cfbfa87c5" providerId="ADAL" clId="{669E3BF7-A007-44B1-A0C8-AC940733645B}" dt="2024-08-01T02:31:08.856" v="766"/>
          <ac:spMkLst>
            <pc:docMk/>
            <pc:sldMk cId="0" sldId="259"/>
            <ac:spMk id="25" creationId="{E65AE8A3-C82F-5555-2B65-F8F9BE7D938C}"/>
          </ac:spMkLst>
        </pc:spChg>
        <pc:spChg chg="mod">
          <ac:chgData name="Maxwell, Raleigh" userId="a72cf95d-a960-4a28-b87d-c93cfbfa87c5" providerId="ADAL" clId="{669E3BF7-A007-44B1-A0C8-AC940733645B}" dt="2024-08-01T02:31:08.856" v="766"/>
          <ac:spMkLst>
            <pc:docMk/>
            <pc:sldMk cId="0" sldId="259"/>
            <ac:spMk id="26" creationId="{F175B6B9-B10C-6ABD-E692-460F17511FBE}"/>
          </ac:spMkLst>
        </pc:spChg>
        <pc:spChg chg="mod">
          <ac:chgData name="Maxwell, Raleigh" userId="a72cf95d-a960-4a28-b87d-c93cfbfa87c5" providerId="ADAL" clId="{669E3BF7-A007-44B1-A0C8-AC940733645B}" dt="2024-08-01T02:31:08.856" v="766"/>
          <ac:spMkLst>
            <pc:docMk/>
            <pc:sldMk cId="0" sldId="259"/>
            <ac:spMk id="27" creationId="{CE0DCB5D-59E1-555C-2C28-7A8CA0161B92}"/>
          </ac:spMkLst>
        </pc:spChg>
        <pc:spChg chg="mod">
          <ac:chgData name="Maxwell, Raleigh" userId="a72cf95d-a960-4a28-b87d-c93cfbfa87c5" providerId="ADAL" clId="{669E3BF7-A007-44B1-A0C8-AC940733645B}" dt="2024-08-01T02:31:08.856" v="766"/>
          <ac:spMkLst>
            <pc:docMk/>
            <pc:sldMk cId="0" sldId="259"/>
            <ac:spMk id="28" creationId="{DF1A5554-E4E0-AEED-A2C9-987EB4D6F4E7}"/>
          </ac:spMkLst>
        </pc:spChg>
        <pc:spChg chg="mod">
          <ac:chgData name="Maxwell, Raleigh" userId="a72cf95d-a960-4a28-b87d-c93cfbfa87c5" providerId="ADAL" clId="{669E3BF7-A007-44B1-A0C8-AC940733645B}" dt="2024-08-01T02:31:08.856" v="766"/>
          <ac:spMkLst>
            <pc:docMk/>
            <pc:sldMk cId="0" sldId="259"/>
            <ac:spMk id="29" creationId="{80892762-14BD-A708-B178-11344ACFE07E}"/>
          </ac:spMkLst>
        </pc:spChg>
        <pc:spChg chg="mod">
          <ac:chgData name="Maxwell, Raleigh" userId="a72cf95d-a960-4a28-b87d-c93cfbfa87c5" providerId="ADAL" clId="{669E3BF7-A007-44B1-A0C8-AC940733645B}" dt="2024-08-01T02:31:08.856" v="766"/>
          <ac:spMkLst>
            <pc:docMk/>
            <pc:sldMk cId="0" sldId="259"/>
            <ac:spMk id="30" creationId="{267996AB-895E-85E3-31EC-67939B95E500}"/>
          </ac:spMkLst>
        </pc:spChg>
        <pc:spChg chg="mod">
          <ac:chgData name="Maxwell, Raleigh" userId="a72cf95d-a960-4a28-b87d-c93cfbfa87c5" providerId="ADAL" clId="{669E3BF7-A007-44B1-A0C8-AC940733645B}" dt="2024-08-01T02:31:08.856" v="766"/>
          <ac:spMkLst>
            <pc:docMk/>
            <pc:sldMk cId="0" sldId="259"/>
            <ac:spMk id="31" creationId="{B8B141A3-56C0-1131-73BF-047B1B89C1F9}"/>
          </ac:spMkLst>
        </pc:spChg>
        <pc:spChg chg="mod">
          <ac:chgData name="Maxwell, Raleigh" userId="a72cf95d-a960-4a28-b87d-c93cfbfa87c5" providerId="ADAL" clId="{669E3BF7-A007-44B1-A0C8-AC940733645B}" dt="2024-08-01T02:31:08.856" v="766"/>
          <ac:spMkLst>
            <pc:docMk/>
            <pc:sldMk cId="0" sldId="259"/>
            <ac:spMk id="32" creationId="{8B4A3491-E100-1E38-E7B5-7F5A39FA4CC9}"/>
          </ac:spMkLst>
        </pc:spChg>
        <pc:spChg chg="mod">
          <ac:chgData name="Maxwell, Raleigh" userId="a72cf95d-a960-4a28-b87d-c93cfbfa87c5" providerId="ADAL" clId="{669E3BF7-A007-44B1-A0C8-AC940733645B}" dt="2024-08-01T02:31:08.856" v="766"/>
          <ac:spMkLst>
            <pc:docMk/>
            <pc:sldMk cId="0" sldId="259"/>
            <ac:spMk id="33" creationId="{24331B3D-9728-3B06-D72A-B656640A2188}"/>
          </ac:spMkLst>
        </pc:spChg>
        <pc:spChg chg="mod">
          <ac:chgData name="Maxwell, Raleigh" userId="a72cf95d-a960-4a28-b87d-c93cfbfa87c5" providerId="ADAL" clId="{669E3BF7-A007-44B1-A0C8-AC940733645B}" dt="2024-08-01T02:31:08.856" v="766"/>
          <ac:spMkLst>
            <pc:docMk/>
            <pc:sldMk cId="0" sldId="259"/>
            <ac:spMk id="34" creationId="{06952F4A-A5BA-1B32-7DF9-C133D4EE11F5}"/>
          </ac:spMkLst>
        </pc:spChg>
        <pc:spChg chg="mod">
          <ac:chgData name="Maxwell, Raleigh" userId="a72cf95d-a960-4a28-b87d-c93cfbfa87c5" providerId="ADAL" clId="{669E3BF7-A007-44B1-A0C8-AC940733645B}" dt="2024-08-01T02:31:08.856" v="766"/>
          <ac:spMkLst>
            <pc:docMk/>
            <pc:sldMk cId="0" sldId="259"/>
            <ac:spMk id="35" creationId="{7B4AA6BF-2FDD-3DCD-ACE3-567F30DB3ECC}"/>
          </ac:spMkLst>
        </pc:spChg>
        <pc:spChg chg="mod">
          <ac:chgData name="Maxwell, Raleigh" userId="a72cf95d-a960-4a28-b87d-c93cfbfa87c5" providerId="ADAL" clId="{669E3BF7-A007-44B1-A0C8-AC940733645B}" dt="2024-08-01T02:31:08.856" v="766"/>
          <ac:spMkLst>
            <pc:docMk/>
            <pc:sldMk cId="0" sldId="259"/>
            <ac:spMk id="36" creationId="{7B524134-87FD-6B25-72E0-EDB0D7D8F84B}"/>
          </ac:spMkLst>
        </pc:spChg>
        <pc:spChg chg="mod">
          <ac:chgData name="Maxwell, Raleigh" userId="a72cf95d-a960-4a28-b87d-c93cfbfa87c5" providerId="ADAL" clId="{669E3BF7-A007-44B1-A0C8-AC940733645B}" dt="2024-08-01T02:31:08.856" v="766"/>
          <ac:spMkLst>
            <pc:docMk/>
            <pc:sldMk cId="0" sldId="259"/>
            <ac:spMk id="37" creationId="{CF848533-BA36-A39B-74B9-45A0F7903331}"/>
          </ac:spMkLst>
        </pc:spChg>
        <pc:spChg chg="mod">
          <ac:chgData name="Maxwell, Raleigh" userId="a72cf95d-a960-4a28-b87d-c93cfbfa87c5" providerId="ADAL" clId="{669E3BF7-A007-44B1-A0C8-AC940733645B}" dt="2024-08-01T02:31:08.856" v="766"/>
          <ac:spMkLst>
            <pc:docMk/>
            <pc:sldMk cId="0" sldId="259"/>
            <ac:spMk id="38" creationId="{B098426B-F090-6E56-D1A5-3EF41880C8D6}"/>
          </ac:spMkLst>
        </pc:spChg>
        <pc:spChg chg="mod">
          <ac:chgData name="Maxwell, Raleigh" userId="a72cf95d-a960-4a28-b87d-c93cfbfa87c5" providerId="ADAL" clId="{669E3BF7-A007-44B1-A0C8-AC940733645B}" dt="2024-08-01T02:31:08.856" v="766"/>
          <ac:spMkLst>
            <pc:docMk/>
            <pc:sldMk cId="0" sldId="259"/>
            <ac:spMk id="39" creationId="{CD4C76C0-2774-DB41-5FC7-6D2FF9ACF824}"/>
          </ac:spMkLst>
        </pc:spChg>
        <pc:spChg chg="mod">
          <ac:chgData name="Maxwell, Raleigh" userId="a72cf95d-a960-4a28-b87d-c93cfbfa87c5" providerId="ADAL" clId="{669E3BF7-A007-44B1-A0C8-AC940733645B}" dt="2024-08-01T02:31:08.856" v="766"/>
          <ac:spMkLst>
            <pc:docMk/>
            <pc:sldMk cId="0" sldId="259"/>
            <ac:spMk id="40" creationId="{B2BF884D-3541-EBF6-E90C-830BDB825BF0}"/>
          </ac:spMkLst>
        </pc:spChg>
        <pc:spChg chg="mod">
          <ac:chgData name="Maxwell, Raleigh" userId="a72cf95d-a960-4a28-b87d-c93cfbfa87c5" providerId="ADAL" clId="{669E3BF7-A007-44B1-A0C8-AC940733645B}" dt="2024-08-01T02:31:08.856" v="766"/>
          <ac:spMkLst>
            <pc:docMk/>
            <pc:sldMk cId="0" sldId="259"/>
            <ac:spMk id="41" creationId="{779C3CBE-5493-7F2A-1C6F-6211FF0DE178}"/>
          </ac:spMkLst>
        </pc:spChg>
        <pc:spChg chg="mod">
          <ac:chgData name="Maxwell, Raleigh" userId="a72cf95d-a960-4a28-b87d-c93cfbfa87c5" providerId="ADAL" clId="{669E3BF7-A007-44B1-A0C8-AC940733645B}" dt="2024-08-01T02:31:08.856" v="766"/>
          <ac:spMkLst>
            <pc:docMk/>
            <pc:sldMk cId="0" sldId="259"/>
            <ac:spMk id="42" creationId="{7EC05E2C-87CC-C51A-D260-F0DB3BAE4AA5}"/>
          </ac:spMkLst>
        </pc:spChg>
        <pc:spChg chg="mod">
          <ac:chgData name="Maxwell, Raleigh" userId="a72cf95d-a960-4a28-b87d-c93cfbfa87c5" providerId="ADAL" clId="{669E3BF7-A007-44B1-A0C8-AC940733645B}" dt="2024-08-01T02:31:08.856" v="766"/>
          <ac:spMkLst>
            <pc:docMk/>
            <pc:sldMk cId="0" sldId="259"/>
            <ac:spMk id="43" creationId="{C469F13A-FBD8-DBD6-C7A6-84107D4907C4}"/>
          </ac:spMkLst>
        </pc:spChg>
        <pc:spChg chg="mod">
          <ac:chgData name="Maxwell, Raleigh" userId="a72cf95d-a960-4a28-b87d-c93cfbfa87c5" providerId="ADAL" clId="{669E3BF7-A007-44B1-A0C8-AC940733645B}" dt="2024-08-01T02:31:08.856" v="766"/>
          <ac:spMkLst>
            <pc:docMk/>
            <pc:sldMk cId="0" sldId="259"/>
            <ac:spMk id="44" creationId="{75AE3A0F-3623-0004-07F0-2B6BB14E1F4F}"/>
          </ac:spMkLst>
        </pc:spChg>
        <pc:spChg chg="mod">
          <ac:chgData name="Maxwell, Raleigh" userId="a72cf95d-a960-4a28-b87d-c93cfbfa87c5" providerId="ADAL" clId="{669E3BF7-A007-44B1-A0C8-AC940733645B}" dt="2024-08-01T02:31:08.856" v="766"/>
          <ac:spMkLst>
            <pc:docMk/>
            <pc:sldMk cId="0" sldId="259"/>
            <ac:spMk id="45" creationId="{B79CBA9A-B314-1597-291E-8DCAA90A78DE}"/>
          </ac:spMkLst>
        </pc:spChg>
        <pc:spChg chg="mod">
          <ac:chgData name="Maxwell, Raleigh" userId="a72cf95d-a960-4a28-b87d-c93cfbfa87c5" providerId="ADAL" clId="{669E3BF7-A007-44B1-A0C8-AC940733645B}" dt="2024-08-01T02:31:08.856" v="766"/>
          <ac:spMkLst>
            <pc:docMk/>
            <pc:sldMk cId="0" sldId="259"/>
            <ac:spMk id="46" creationId="{6245FC7D-347D-EF83-B205-42478E80E771}"/>
          </ac:spMkLst>
        </pc:spChg>
        <pc:spChg chg="mod">
          <ac:chgData name="Maxwell, Raleigh" userId="a72cf95d-a960-4a28-b87d-c93cfbfa87c5" providerId="ADAL" clId="{669E3BF7-A007-44B1-A0C8-AC940733645B}" dt="2024-08-01T02:31:08.856" v="766"/>
          <ac:spMkLst>
            <pc:docMk/>
            <pc:sldMk cId="0" sldId="259"/>
            <ac:spMk id="47" creationId="{6BFED527-5123-2F74-2A16-F4FB378A8DCE}"/>
          </ac:spMkLst>
        </pc:spChg>
        <pc:spChg chg="mod">
          <ac:chgData name="Maxwell, Raleigh" userId="a72cf95d-a960-4a28-b87d-c93cfbfa87c5" providerId="ADAL" clId="{669E3BF7-A007-44B1-A0C8-AC940733645B}" dt="2024-08-01T02:31:08.856" v="766"/>
          <ac:spMkLst>
            <pc:docMk/>
            <pc:sldMk cId="0" sldId="259"/>
            <ac:spMk id="48" creationId="{49B18BD3-4F06-3256-E237-E0B6D210CB98}"/>
          </ac:spMkLst>
        </pc:spChg>
        <pc:spChg chg="mod">
          <ac:chgData name="Maxwell, Raleigh" userId="a72cf95d-a960-4a28-b87d-c93cfbfa87c5" providerId="ADAL" clId="{669E3BF7-A007-44B1-A0C8-AC940733645B}" dt="2024-08-01T02:31:08.856" v="766"/>
          <ac:spMkLst>
            <pc:docMk/>
            <pc:sldMk cId="0" sldId="259"/>
            <ac:spMk id="49" creationId="{1584199A-6FA3-B32E-0369-F3D67B885817}"/>
          </ac:spMkLst>
        </pc:spChg>
        <pc:spChg chg="mod">
          <ac:chgData name="Maxwell, Raleigh" userId="a72cf95d-a960-4a28-b87d-c93cfbfa87c5" providerId="ADAL" clId="{669E3BF7-A007-44B1-A0C8-AC940733645B}" dt="2024-08-01T02:31:08.856" v="766"/>
          <ac:spMkLst>
            <pc:docMk/>
            <pc:sldMk cId="0" sldId="259"/>
            <ac:spMk id="50" creationId="{14153A01-B39B-AE95-2AC6-02E5D85C56C0}"/>
          </ac:spMkLst>
        </pc:spChg>
        <pc:spChg chg="mod">
          <ac:chgData name="Maxwell, Raleigh" userId="a72cf95d-a960-4a28-b87d-c93cfbfa87c5" providerId="ADAL" clId="{669E3BF7-A007-44B1-A0C8-AC940733645B}" dt="2024-08-01T02:31:08.856" v="766"/>
          <ac:spMkLst>
            <pc:docMk/>
            <pc:sldMk cId="0" sldId="259"/>
            <ac:spMk id="51" creationId="{3C67FE07-710F-81C7-7401-C5A66AEE524C}"/>
          </ac:spMkLst>
        </pc:spChg>
        <pc:spChg chg="mod">
          <ac:chgData name="Maxwell, Raleigh" userId="a72cf95d-a960-4a28-b87d-c93cfbfa87c5" providerId="ADAL" clId="{669E3BF7-A007-44B1-A0C8-AC940733645B}" dt="2024-08-01T02:31:08.856" v="766"/>
          <ac:spMkLst>
            <pc:docMk/>
            <pc:sldMk cId="0" sldId="259"/>
            <ac:spMk id="52" creationId="{A8389336-BFA3-217C-195A-F29DF5085AEF}"/>
          </ac:spMkLst>
        </pc:spChg>
        <pc:spChg chg="mod">
          <ac:chgData name="Maxwell, Raleigh" userId="a72cf95d-a960-4a28-b87d-c93cfbfa87c5" providerId="ADAL" clId="{669E3BF7-A007-44B1-A0C8-AC940733645B}" dt="2024-08-01T02:31:08.856" v="766"/>
          <ac:spMkLst>
            <pc:docMk/>
            <pc:sldMk cId="0" sldId="259"/>
            <ac:spMk id="53" creationId="{FBB4A5BE-B1E5-7B06-DB39-F42ADA92D2F1}"/>
          </ac:spMkLst>
        </pc:spChg>
        <pc:spChg chg="mod">
          <ac:chgData name="Maxwell, Raleigh" userId="a72cf95d-a960-4a28-b87d-c93cfbfa87c5" providerId="ADAL" clId="{669E3BF7-A007-44B1-A0C8-AC940733645B}" dt="2024-08-01T02:31:08.856" v="766"/>
          <ac:spMkLst>
            <pc:docMk/>
            <pc:sldMk cId="0" sldId="259"/>
            <ac:spMk id="54" creationId="{BC6D0EA6-C656-81E6-4329-905A6C62F0F4}"/>
          </ac:spMkLst>
        </pc:spChg>
        <pc:spChg chg="mod">
          <ac:chgData name="Maxwell, Raleigh" userId="a72cf95d-a960-4a28-b87d-c93cfbfa87c5" providerId="ADAL" clId="{669E3BF7-A007-44B1-A0C8-AC940733645B}" dt="2024-08-01T02:31:08.856" v="766"/>
          <ac:spMkLst>
            <pc:docMk/>
            <pc:sldMk cId="0" sldId="259"/>
            <ac:spMk id="55" creationId="{C8E68B38-4882-E42A-B460-0CAB7392062F}"/>
          </ac:spMkLst>
        </pc:spChg>
        <pc:spChg chg="mod">
          <ac:chgData name="Maxwell, Raleigh" userId="a72cf95d-a960-4a28-b87d-c93cfbfa87c5" providerId="ADAL" clId="{669E3BF7-A007-44B1-A0C8-AC940733645B}" dt="2024-08-01T02:31:08.856" v="766"/>
          <ac:spMkLst>
            <pc:docMk/>
            <pc:sldMk cId="0" sldId="259"/>
            <ac:spMk id="56" creationId="{225B4611-40CB-5660-A81E-7B3EB26FECDA}"/>
          </ac:spMkLst>
        </pc:spChg>
        <pc:spChg chg="mod">
          <ac:chgData name="Maxwell, Raleigh" userId="a72cf95d-a960-4a28-b87d-c93cfbfa87c5" providerId="ADAL" clId="{669E3BF7-A007-44B1-A0C8-AC940733645B}" dt="2024-08-01T02:31:08.856" v="766"/>
          <ac:spMkLst>
            <pc:docMk/>
            <pc:sldMk cId="0" sldId="259"/>
            <ac:spMk id="57" creationId="{F2C3A642-98ED-472C-8B53-3C27A0A2CF6D}"/>
          </ac:spMkLst>
        </pc:spChg>
        <pc:spChg chg="mod">
          <ac:chgData name="Maxwell, Raleigh" userId="a72cf95d-a960-4a28-b87d-c93cfbfa87c5" providerId="ADAL" clId="{669E3BF7-A007-44B1-A0C8-AC940733645B}" dt="2024-08-01T02:31:08.856" v="766"/>
          <ac:spMkLst>
            <pc:docMk/>
            <pc:sldMk cId="0" sldId="259"/>
            <ac:spMk id="58" creationId="{3169DA87-01DF-4D59-2553-FA71538DB647}"/>
          </ac:spMkLst>
        </pc:spChg>
        <pc:spChg chg="mod">
          <ac:chgData name="Maxwell, Raleigh" userId="a72cf95d-a960-4a28-b87d-c93cfbfa87c5" providerId="ADAL" clId="{669E3BF7-A007-44B1-A0C8-AC940733645B}" dt="2024-08-01T02:31:08.856" v="766"/>
          <ac:spMkLst>
            <pc:docMk/>
            <pc:sldMk cId="0" sldId="259"/>
            <ac:spMk id="59" creationId="{AE5BB0F2-C5BC-2F93-F044-3470AF211C32}"/>
          </ac:spMkLst>
        </pc:spChg>
        <pc:spChg chg="mod">
          <ac:chgData name="Maxwell, Raleigh" userId="a72cf95d-a960-4a28-b87d-c93cfbfa87c5" providerId="ADAL" clId="{669E3BF7-A007-44B1-A0C8-AC940733645B}" dt="2024-08-01T02:31:08.856" v="766"/>
          <ac:spMkLst>
            <pc:docMk/>
            <pc:sldMk cId="0" sldId="259"/>
            <ac:spMk id="60" creationId="{92FC8840-406B-924A-BD30-1D2D381FF826}"/>
          </ac:spMkLst>
        </pc:spChg>
        <pc:spChg chg="mod">
          <ac:chgData name="Maxwell, Raleigh" userId="a72cf95d-a960-4a28-b87d-c93cfbfa87c5" providerId="ADAL" clId="{669E3BF7-A007-44B1-A0C8-AC940733645B}" dt="2024-08-01T02:31:08.856" v="766"/>
          <ac:spMkLst>
            <pc:docMk/>
            <pc:sldMk cId="0" sldId="259"/>
            <ac:spMk id="61" creationId="{762DE53B-7172-739E-E079-9AE65F50D078}"/>
          </ac:spMkLst>
        </pc:spChg>
        <pc:spChg chg="mod">
          <ac:chgData name="Maxwell, Raleigh" userId="a72cf95d-a960-4a28-b87d-c93cfbfa87c5" providerId="ADAL" clId="{669E3BF7-A007-44B1-A0C8-AC940733645B}" dt="2024-08-01T02:31:08.856" v="766"/>
          <ac:spMkLst>
            <pc:docMk/>
            <pc:sldMk cId="0" sldId="259"/>
            <ac:spMk id="62" creationId="{BB141151-0F64-4AD8-3162-FA0271EC381B}"/>
          </ac:spMkLst>
        </pc:spChg>
        <pc:spChg chg="mod">
          <ac:chgData name="Maxwell, Raleigh" userId="a72cf95d-a960-4a28-b87d-c93cfbfa87c5" providerId="ADAL" clId="{669E3BF7-A007-44B1-A0C8-AC940733645B}" dt="2024-08-01T02:31:08.856" v="766"/>
          <ac:spMkLst>
            <pc:docMk/>
            <pc:sldMk cId="0" sldId="259"/>
            <ac:spMk id="63" creationId="{16EB92E7-8A60-56E0-CCE6-264B377CAE83}"/>
          </ac:spMkLst>
        </pc:spChg>
        <pc:spChg chg="mod">
          <ac:chgData name="Maxwell, Raleigh" userId="a72cf95d-a960-4a28-b87d-c93cfbfa87c5" providerId="ADAL" clId="{669E3BF7-A007-44B1-A0C8-AC940733645B}" dt="2024-08-01T02:31:08.856" v="766"/>
          <ac:spMkLst>
            <pc:docMk/>
            <pc:sldMk cId="0" sldId="259"/>
            <ac:spMk id="1152" creationId="{C1C80002-AA07-F0A9-8806-D79C8560EB9A}"/>
          </ac:spMkLst>
        </pc:spChg>
        <pc:spChg chg="mod">
          <ac:chgData name="Maxwell, Raleigh" userId="a72cf95d-a960-4a28-b87d-c93cfbfa87c5" providerId="ADAL" clId="{669E3BF7-A007-44B1-A0C8-AC940733645B}" dt="2024-08-01T02:31:08.856" v="766"/>
          <ac:spMkLst>
            <pc:docMk/>
            <pc:sldMk cId="0" sldId="259"/>
            <ac:spMk id="1153" creationId="{0BE85268-DAF8-473D-3856-C85BFAB9DFDD}"/>
          </ac:spMkLst>
        </pc:spChg>
        <pc:spChg chg="mod">
          <ac:chgData name="Maxwell, Raleigh" userId="a72cf95d-a960-4a28-b87d-c93cfbfa87c5" providerId="ADAL" clId="{669E3BF7-A007-44B1-A0C8-AC940733645B}" dt="2024-08-01T02:31:08.856" v="766"/>
          <ac:spMkLst>
            <pc:docMk/>
            <pc:sldMk cId="0" sldId="259"/>
            <ac:spMk id="1154" creationId="{631F3647-38FF-15BD-EDAB-06C9C0E4C5A2}"/>
          </ac:spMkLst>
        </pc:spChg>
        <pc:spChg chg="mod">
          <ac:chgData name="Maxwell, Raleigh" userId="a72cf95d-a960-4a28-b87d-c93cfbfa87c5" providerId="ADAL" clId="{669E3BF7-A007-44B1-A0C8-AC940733645B}" dt="2024-08-01T02:31:08.856" v="766"/>
          <ac:spMkLst>
            <pc:docMk/>
            <pc:sldMk cId="0" sldId="259"/>
            <ac:spMk id="1155" creationId="{5495A2B1-5CDD-886C-3F6F-9F0F2E414486}"/>
          </ac:spMkLst>
        </pc:spChg>
        <pc:spChg chg="mod">
          <ac:chgData name="Maxwell, Raleigh" userId="a72cf95d-a960-4a28-b87d-c93cfbfa87c5" providerId="ADAL" clId="{669E3BF7-A007-44B1-A0C8-AC940733645B}" dt="2024-08-01T02:31:08.856" v="766"/>
          <ac:spMkLst>
            <pc:docMk/>
            <pc:sldMk cId="0" sldId="259"/>
            <ac:spMk id="1156" creationId="{C58A8269-4F66-08D1-08B0-99148830AD12}"/>
          </ac:spMkLst>
        </pc:spChg>
        <pc:spChg chg="mod">
          <ac:chgData name="Maxwell, Raleigh" userId="a72cf95d-a960-4a28-b87d-c93cfbfa87c5" providerId="ADAL" clId="{669E3BF7-A007-44B1-A0C8-AC940733645B}" dt="2024-08-01T02:31:08.856" v="766"/>
          <ac:spMkLst>
            <pc:docMk/>
            <pc:sldMk cId="0" sldId="259"/>
            <ac:spMk id="1157" creationId="{62F16FBF-ECB0-5F9A-B94C-3F1904F67133}"/>
          </ac:spMkLst>
        </pc:spChg>
        <pc:spChg chg="mod">
          <ac:chgData name="Maxwell, Raleigh" userId="a72cf95d-a960-4a28-b87d-c93cfbfa87c5" providerId="ADAL" clId="{669E3BF7-A007-44B1-A0C8-AC940733645B}" dt="2024-08-01T02:31:08.856" v="766"/>
          <ac:spMkLst>
            <pc:docMk/>
            <pc:sldMk cId="0" sldId="259"/>
            <ac:spMk id="1158" creationId="{4F78388B-5C33-A3BF-EE3D-DD433B57D9AD}"/>
          </ac:spMkLst>
        </pc:spChg>
        <pc:spChg chg="mod">
          <ac:chgData name="Maxwell, Raleigh" userId="a72cf95d-a960-4a28-b87d-c93cfbfa87c5" providerId="ADAL" clId="{669E3BF7-A007-44B1-A0C8-AC940733645B}" dt="2024-08-01T02:31:08.856" v="766"/>
          <ac:spMkLst>
            <pc:docMk/>
            <pc:sldMk cId="0" sldId="259"/>
            <ac:spMk id="1159" creationId="{A0469AD6-26B8-970F-2460-A07C3DEC26BF}"/>
          </ac:spMkLst>
        </pc:spChg>
        <pc:spChg chg="mod">
          <ac:chgData name="Maxwell, Raleigh" userId="a72cf95d-a960-4a28-b87d-c93cfbfa87c5" providerId="ADAL" clId="{669E3BF7-A007-44B1-A0C8-AC940733645B}" dt="2024-08-01T02:31:08.856" v="766"/>
          <ac:spMkLst>
            <pc:docMk/>
            <pc:sldMk cId="0" sldId="259"/>
            <ac:spMk id="1160" creationId="{98ED676B-317F-9371-257D-503E73C0131F}"/>
          </ac:spMkLst>
        </pc:spChg>
        <pc:spChg chg="mod">
          <ac:chgData name="Maxwell, Raleigh" userId="a72cf95d-a960-4a28-b87d-c93cfbfa87c5" providerId="ADAL" clId="{669E3BF7-A007-44B1-A0C8-AC940733645B}" dt="2024-08-01T02:31:08.856" v="766"/>
          <ac:spMkLst>
            <pc:docMk/>
            <pc:sldMk cId="0" sldId="259"/>
            <ac:spMk id="1161" creationId="{56ADA6C5-9067-B470-6809-1C6AF6211505}"/>
          </ac:spMkLst>
        </pc:spChg>
        <pc:spChg chg="mod">
          <ac:chgData name="Maxwell, Raleigh" userId="a72cf95d-a960-4a28-b87d-c93cfbfa87c5" providerId="ADAL" clId="{669E3BF7-A007-44B1-A0C8-AC940733645B}" dt="2024-08-01T02:31:08.856" v="766"/>
          <ac:spMkLst>
            <pc:docMk/>
            <pc:sldMk cId="0" sldId="259"/>
            <ac:spMk id="1162" creationId="{63C97776-662F-807A-7A84-90F1F40F4489}"/>
          </ac:spMkLst>
        </pc:spChg>
        <pc:spChg chg="mod">
          <ac:chgData name="Maxwell, Raleigh" userId="a72cf95d-a960-4a28-b87d-c93cfbfa87c5" providerId="ADAL" clId="{669E3BF7-A007-44B1-A0C8-AC940733645B}" dt="2024-08-01T02:31:08.856" v="766"/>
          <ac:spMkLst>
            <pc:docMk/>
            <pc:sldMk cId="0" sldId="259"/>
            <ac:spMk id="1163" creationId="{BD19E4E7-2EF2-3212-F0C1-9FC12CDFF830}"/>
          </ac:spMkLst>
        </pc:spChg>
        <pc:spChg chg="mod">
          <ac:chgData name="Maxwell, Raleigh" userId="a72cf95d-a960-4a28-b87d-c93cfbfa87c5" providerId="ADAL" clId="{669E3BF7-A007-44B1-A0C8-AC940733645B}" dt="2024-08-01T02:31:08.856" v="766"/>
          <ac:spMkLst>
            <pc:docMk/>
            <pc:sldMk cId="0" sldId="259"/>
            <ac:spMk id="1164" creationId="{0F21642A-1BF5-DF4A-E7B6-06026A3BACE5}"/>
          </ac:spMkLst>
        </pc:spChg>
        <pc:spChg chg="mod">
          <ac:chgData name="Maxwell, Raleigh" userId="a72cf95d-a960-4a28-b87d-c93cfbfa87c5" providerId="ADAL" clId="{669E3BF7-A007-44B1-A0C8-AC940733645B}" dt="2024-08-01T02:31:08.856" v="766"/>
          <ac:spMkLst>
            <pc:docMk/>
            <pc:sldMk cId="0" sldId="259"/>
            <ac:spMk id="1165" creationId="{7D54812C-A713-EEA5-D60F-D7C219C5ABC7}"/>
          </ac:spMkLst>
        </pc:spChg>
        <pc:spChg chg="mod">
          <ac:chgData name="Maxwell, Raleigh" userId="a72cf95d-a960-4a28-b87d-c93cfbfa87c5" providerId="ADAL" clId="{669E3BF7-A007-44B1-A0C8-AC940733645B}" dt="2024-08-01T02:31:08.856" v="766"/>
          <ac:spMkLst>
            <pc:docMk/>
            <pc:sldMk cId="0" sldId="259"/>
            <ac:spMk id="1166" creationId="{2625080B-50F1-5137-A04D-EA204269BB20}"/>
          </ac:spMkLst>
        </pc:spChg>
        <pc:spChg chg="mod">
          <ac:chgData name="Maxwell, Raleigh" userId="a72cf95d-a960-4a28-b87d-c93cfbfa87c5" providerId="ADAL" clId="{669E3BF7-A007-44B1-A0C8-AC940733645B}" dt="2024-08-01T02:31:08.856" v="766"/>
          <ac:spMkLst>
            <pc:docMk/>
            <pc:sldMk cId="0" sldId="259"/>
            <ac:spMk id="1167" creationId="{19746837-5D11-C204-4897-58DE072E99AB}"/>
          </ac:spMkLst>
        </pc:spChg>
        <pc:spChg chg="mod">
          <ac:chgData name="Maxwell, Raleigh" userId="a72cf95d-a960-4a28-b87d-c93cfbfa87c5" providerId="ADAL" clId="{669E3BF7-A007-44B1-A0C8-AC940733645B}" dt="2024-08-01T02:31:08.856" v="766"/>
          <ac:spMkLst>
            <pc:docMk/>
            <pc:sldMk cId="0" sldId="259"/>
            <ac:spMk id="1168" creationId="{D7021FD1-F81E-8E53-457C-4ADA32418AD8}"/>
          </ac:spMkLst>
        </pc:spChg>
        <pc:spChg chg="mod">
          <ac:chgData name="Maxwell, Raleigh" userId="a72cf95d-a960-4a28-b87d-c93cfbfa87c5" providerId="ADAL" clId="{669E3BF7-A007-44B1-A0C8-AC940733645B}" dt="2024-08-01T02:31:08.856" v="766"/>
          <ac:spMkLst>
            <pc:docMk/>
            <pc:sldMk cId="0" sldId="259"/>
            <ac:spMk id="1169" creationId="{F69361CC-649B-5838-1BE7-B7E0CC32C64E}"/>
          </ac:spMkLst>
        </pc:spChg>
        <pc:spChg chg="mod">
          <ac:chgData name="Maxwell, Raleigh" userId="a72cf95d-a960-4a28-b87d-c93cfbfa87c5" providerId="ADAL" clId="{669E3BF7-A007-44B1-A0C8-AC940733645B}" dt="2024-08-01T02:31:08.856" v="766"/>
          <ac:spMkLst>
            <pc:docMk/>
            <pc:sldMk cId="0" sldId="259"/>
            <ac:spMk id="1170" creationId="{E9843820-9234-AAC8-38C3-3432F5154B8F}"/>
          </ac:spMkLst>
        </pc:spChg>
        <pc:spChg chg="mod">
          <ac:chgData name="Maxwell, Raleigh" userId="a72cf95d-a960-4a28-b87d-c93cfbfa87c5" providerId="ADAL" clId="{669E3BF7-A007-44B1-A0C8-AC940733645B}" dt="2024-08-01T02:31:08.856" v="766"/>
          <ac:spMkLst>
            <pc:docMk/>
            <pc:sldMk cId="0" sldId="259"/>
            <ac:spMk id="1171" creationId="{51A902C9-7782-F18B-0A44-9F9F1C6A5B04}"/>
          </ac:spMkLst>
        </pc:spChg>
        <pc:spChg chg="mod">
          <ac:chgData name="Maxwell, Raleigh" userId="a72cf95d-a960-4a28-b87d-c93cfbfa87c5" providerId="ADAL" clId="{669E3BF7-A007-44B1-A0C8-AC940733645B}" dt="2024-08-01T02:31:08.856" v="766"/>
          <ac:spMkLst>
            <pc:docMk/>
            <pc:sldMk cId="0" sldId="259"/>
            <ac:spMk id="1172" creationId="{17C5C00E-B1B6-EA4F-7DC7-D94DF044FD4A}"/>
          </ac:spMkLst>
        </pc:spChg>
        <pc:spChg chg="mod">
          <ac:chgData name="Maxwell, Raleigh" userId="a72cf95d-a960-4a28-b87d-c93cfbfa87c5" providerId="ADAL" clId="{669E3BF7-A007-44B1-A0C8-AC940733645B}" dt="2024-08-01T02:31:08.856" v="766"/>
          <ac:spMkLst>
            <pc:docMk/>
            <pc:sldMk cId="0" sldId="259"/>
            <ac:spMk id="1173" creationId="{A832139F-9987-3ED9-7BBA-E01D4A5811A8}"/>
          </ac:spMkLst>
        </pc:spChg>
        <pc:spChg chg="mod">
          <ac:chgData name="Maxwell, Raleigh" userId="a72cf95d-a960-4a28-b87d-c93cfbfa87c5" providerId="ADAL" clId="{669E3BF7-A007-44B1-A0C8-AC940733645B}" dt="2024-08-01T02:31:08.856" v="766"/>
          <ac:spMkLst>
            <pc:docMk/>
            <pc:sldMk cId="0" sldId="259"/>
            <ac:spMk id="1174" creationId="{D007BC84-EAFF-2F0B-9A68-F405F9C8D700}"/>
          </ac:spMkLst>
        </pc:spChg>
        <pc:spChg chg="mod">
          <ac:chgData name="Maxwell, Raleigh" userId="a72cf95d-a960-4a28-b87d-c93cfbfa87c5" providerId="ADAL" clId="{669E3BF7-A007-44B1-A0C8-AC940733645B}" dt="2024-08-01T02:31:08.856" v="766"/>
          <ac:spMkLst>
            <pc:docMk/>
            <pc:sldMk cId="0" sldId="259"/>
            <ac:spMk id="1175" creationId="{1479808F-7599-4F9D-A2F3-9EE883774F18}"/>
          </ac:spMkLst>
        </pc:spChg>
        <pc:spChg chg="mod">
          <ac:chgData name="Maxwell, Raleigh" userId="a72cf95d-a960-4a28-b87d-c93cfbfa87c5" providerId="ADAL" clId="{669E3BF7-A007-44B1-A0C8-AC940733645B}" dt="2024-08-01T02:31:08.856" v="766"/>
          <ac:spMkLst>
            <pc:docMk/>
            <pc:sldMk cId="0" sldId="259"/>
            <ac:spMk id="1176" creationId="{354E3B4D-EE37-A828-D202-EA0A684DBF5D}"/>
          </ac:spMkLst>
        </pc:spChg>
        <pc:spChg chg="mod">
          <ac:chgData name="Maxwell, Raleigh" userId="a72cf95d-a960-4a28-b87d-c93cfbfa87c5" providerId="ADAL" clId="{669E3BF7-A007-44B1-A0C8-AC940733645B}" dt="2024-08-01T02:31:08.856" v="766"/>
          <ac:spMkLst>
            <pc:docMk/>
            <pc:sldMk cId="0" sldId="259"/>
            <ac:spMk id="1177" creationId="{61B30341-78F7-6270-4E43-EB2D5A5B51D6}"/>
          </ac:spMkLst>
        </pc:spChg>
        <pc:spChg chg="mod">
          <ac:chgData name="Maxwell, Raleigh" userId="a72cf95d-a960-4a28-b87d-c93cfbfa87c5" providerId="ADAL" clId="{669E3BF7-A007-44B1-A0C8-AC940733645B}" dt="2024-08-01T02:31:08.856" v="766"/>
          <ac:spMkLst>
            <pc:docMk/>
            <pc:sldMk cId="0" sldId="259"/>
            <ac:spMk id="1178" creationId="{0AFF4264-779A-EFF2-6F21-340176C1E0E7}"/>
          </ac:spMkLst>
        </pc:spChg>
        <pc:spChg chg="mod">
          <ac:chgData name="Maxwell, Raleigh" userId="a72cf95d-a960-4a28-b87d-c93cfbfa87c5" providerId="ADAL" clId="{669E3BF7-A007-44B1-A0C8-AC940733645B}" dt="2024-08-01T02:31:08.856" v="766"/>
          <ac:spMkLst>
            <pc:docMk/>
            <pc:sldMk cId="0" sldId="259"/>
            <ac:spMk id="1179" creationId="{8091AB99-BCCE-0B26-50DC-87631083FC39}"/>
          </ac:spMkLst>
        </pc:spChg>
        <pc:spChg chg="mod">
          <ac:chgData name="Maxwell, Raleigh" userId="a72cf95d-a960-4a28-b87d-c93cfbfa87c5" providerId="ADAL" clId="{669E3BF7-A007-44B1-A0C8-AC940733645B}" dt="2024-08-01T02:31:08.856" v="766"/>
          <ac:spMkLst>
            <pc:docMk/>
            <pc:sldMk cId="0" sldId="259"/>
            <ac:spMk id="1180" creationId="{EB4AA9E0-5176-72D7-3B4A-4E9B0B717925}"/>
          </ac:spMkLst>
        </pc:spChg>
        <pc:spChg chg="mod">
          <ac:chgData name="Maxwell, Raleigh" userId="a72cf95d-a960-4a28-b87d-c93cfbfa87c5" providerId="ADAL" clId="{669E3BF7-A007-44B1-A0C8-AC940733645B}" dt="2024-08-01T02:31:08.856" v="766"/>
          <ac:spMkLst>
            <pc:docMk/>
            <pc:sldMk cId="0" sldId="259"/>
            <ac:spMk id="1181" creationId="{227C83D3-5969-7F06-A4D6-E3D8B027A91C}"/>
          </ac:spMkLst>
        </pc:spChg>
        <pc:spChg chg="mod">
          <ac:chgData name="Maxwell, Raleigh" userId="a72cf95d-a960-4a28-b87d-c93cfbfa87c5" providerId="ADAL" clId="{669E3BF7-A007-44B1-A0C8-AC940733645B}" dt="2024-08-01T02:31:08.856" v="766"/>
          <ac:spMkLst>
            <pc:docMk/>
            <pc:sldMk cId="0" sldId="259"/>
            <ac:spMk id="1182" creationId="{DE9941E4-0938-67E1-27C8-4157A905FD5D}"/>
          </ac:spMkLst>
        </pc:spChg>
        <pc:spChg chg="mod">
          <ac:chgData name="Maxwell, Raleigh" userId="a72cf95d-a960-4a28-b87d-c93cfbfa87c5" providerId="ADAL" clId="{669E3BF7-A007-44B1-A0C8-AC940733645B}" dt="2024-08-01T02:31:08.856" v="766"/>
          <ac:spMkLst>
            <pc:docMk/>
            <pc:sldMk cId="0" sldId="259"/>
            <ac:spMk id="1183" creationId="{297954D5-26AD-EAF2-2665-EB82E8FE3458}"/>
          </ac:spMkLst>
        </pc:spChg>
        <pc:spChg chg="mod">
          <ac:chgData name="Maxwell, Raleigh" userId="a72cf95d-a960-4a28-b87d-c93cfbfa87c5" providerId="ADAL" clId="{669E3BF7-A007-44B1-A0C8-AC940733645B}" dt="2024-08-01T02:31:08.856" v="766"/>
          <ac:spMkLst>
            <pc:docMk/>
            <pc:sldMk cId="0" sldId="259"/>
            <ac:spMk id="1184" creationId="{44437271-4D09-397D-4A3F-B82853D5F911}"/>
          </ac:spMkLst>
        </pc:spChg>
        <pc:spChg chg="mod">
          <ac:chgData name="Maxwell, Raleigh" userId="a72cf95d-a960-4a28-b87d-c93cfbfa87c5" providerId="ADAL" clId="{669E3BF7-A007-44B1-A0C8-AC940733645B}" dt="2024-08-01T02:31:08.856" v="766"/>
          <ac:spMkLst>
            <pc:docMk/>
            <pc:sldMk cId="0" sldId="259"/>
            <ac:spMk id="1185" creationId="{B37E9C97-0AD0-8507-9A2E-C9A5191CB6BD}"/>
          </ac:spMkLst>
        </pc:spChg>
        <pc:spChg chg="mod">
          <ac:chgData name="Maxwell, Raleigh" userId="a72cf95d-a960-4a28-b87d-c93cfbfa87c5" providerId="ADAL" clId="{669E3BF7-A007-44B1-A0C8-AC940733645B}" dt="2024-08-01T02:31:08.856" v="766"/>
          <ac:spMkLst>
            <pc:docMk/>
            <pc:sldMk cId="0" sldId="259"/>
            <ac:spMk id="1186" creationId="{6FFCD0E0-A1D7-3178-03EC-67B8BCC2BB66}"/>
          </ac:spMkLst>
        </pc:spChg>
        <pc:spChg chg="mod">
          <ac:chgData name="Maxwell, Raleigh" userId="a72cf95d-a960-4a28-b87d-c93cfbfa87c5" providerId="ADAL" clId="{669E3BF7-A007-44B1-A0C8-AC940733645B}" dt="2024-08-01T02:31:08.856" v="766"/>
          <ac:spMkLst>
            <pc:docMk/>
            <pc:sldMk cId="0" sldId="259"/>
            <ac:spMk id="1187" creationId="{80B40EF3-003F-4F24-2278-95C9B8868547}"/>
          </ac:spMkLst>
        </pc:spChg>
        <pc:spChg chg="mod">
          <ac:chgData name="Maxwell, Raleigh" userId="a72cf95d-a960-4a28-b87d-c93cfbfa87c5" providerId="ADAL" clId="{669E3BF7-A007-44B1-A0C8-AC940733645B}" dt="2024-08-01T02:31:08.856" v="766"/>
          <ac:spMkLst>
            <pc:docMk/>
            <pc:sldMk cId="0" sldId="259"/>
            <ac:spMk id="1188" creationId="{A7EB6300-BE3F-E243-F165-9B28231B972D}"/>
          </ac:spMkLst>
        </pc:spChg>
        <pc:spChg chg="mod">
          <ac:chgData name="Maxwell, Raleigh" userId="a72cf95d-a960-4a28-b87d-c93cfbfa87c5" providerId="ADAL" clId="{669E3BF7-A007-44B1-A0C8-AC940733645B}" dt="2024-08-01T02:31:08.856" v="766"/>
          <ac:spMkLst>
            <pc:docMk/>
            <pc:sldMk cId="0" sldId="259"/>
            <ac:spMk id="1189" creationId="{E8318DA7-D51A-09C6-D04C-3EAF53418A76}"/>
          </ac:spMkLst>
        </pc:spChg>
        <pc:spChg chg="mod">
          <ac:chgData name="Maxwell, Raleigh" userId="a72cf95d-a960-4a28-b87d-c93cfbfa87c5" providerId="ADAL" clId="{669E3BF7-A007-44B1-A0C8-AC940733645B}" dt="2024-08-01T02:31:08.856" v="766"/>
          <ac:spMkLst>
            <pc:docMk/>
            <pc:sldMk cId="0" sldId="259"/>
            <ac:spMk id="1190" creationId="{F92C0461-9AA6-C879-0463-439F9FE6D558}"/>
          </ac:spMkLst>
        </pc:spChg>
        <pc:spChg chg="mod">
          <ac:chgData name="Maxwell, Raleigh" userId="a72cf95d-a960-4a28-b87d-c93cfbfa87c5" providerId="ADAL" clId="{669E3BF7-A007-44B1-A0C8-AC940733645B}" dt="2024-08-01T02:31:08.856" v="766"/>
          <ac:spMkLst>
            <pc:docMk/>
            <pc:sldMk cId="0" sldId="259"/>
            <ac:spMk id="1191" creationId="{1AE10FC7-2383-9884-120A-A3BE1C230ED1}"/>
          </ac:spMkLst>
        </pc:spChg>
        <pc:spChg chg="mod">
          <ac:chgData name="Maxwell, Raleigh" userId="a72cf95d-a960-4a28-b87d-c93cfbfa87c5" providerId="ADAL" clId="{669E3BF7-A007-44B1-A0C8-AC940733645B}" dt="2024-08-01T02:31:08.856" v="766"/>
          <ac:spMkLst>
            <pc:docMk/>
            <pc:sldMk cId="0" sldId="259"/>
            <ac:spMk id="1192" creationId="{7F878B7E-9CD1-B0C2-F67B-3DEBAB0F701E}"/>
          </ac:spMkLst>
        </pc:spChg>
        <pc:spChg chg="mod">
          <ac:chgData name="Maxwell, Raleigh" userId="a72cf95d-a960-4a28-b87d-c93cfbfa87c5" providerId="ADAL" clId="{669E3BF7-A007-44B1-A0C8-AC940733645B}" dt="2024-08-01T02:31:08.856" v="766"/>
          <ac:spMkLst>
            <pc:docMk/>
            <pc:sldMk cId="0" sldId="259"/>
            <ac:spMk id="1193" creationId="{2F44D848-D617-CE50-589F-836C69EE5544}"/>
          </ac:spMkLst>
        </pc:spChg>
        <pc:spChg chg="mod">
          <ac:chgData name="Maxwell, Raleigh" userId="a72cf95d-a960-4a28-b87d-c93cfbfa87c5" providerId="ADAL" clId="{669E3BF7-A007-44B1-A0C8-AC940733645B}" dt="2024-08-01T02:31:08.856" v="766"/>
          <ac:spMkLst>
            <pc:docMk/>
            <pc:sldMk cId="0" sldId="259"/>
            <ac:spMk id="1194" creationId="{42DE4C79-6DFE-6C32-5FE0-C1770489926D}"/>
          </ac:spMkLst>
        </pc:spChg>
        <pc:spChg chg="mod">
          <ac:chgData name="Maxwell, Raleigh" userId="a72cf95d-a960-4a28-b87d-c93cfbfa87c5" providerId="ADAL" clId="{669E3BF7-A007-44B1-A0C8-AC940733645B}" dt="2024-08-01T02:31:08.856" v="766"/>
          <ac:spMkLst>
            <pc:docMk/>
            <pc:sldMk cId="0" sldId="259"/>
            <ac:spMk id="1195" creationId="{E03C4736-4B5D-0503-39E8-848C06B2C355}"/>
          </ac:spMkLst>
        </pc:spChg>
        <pc:spChg chg="mod">
          <ac:chgData name="Maxwell, Raleigh" userId="a72cf95d-a960-4a28-b87d-c93cfbfa87c5" providerId="ADAL" clId="{669E3BF7-A007-44B1-A0C8-AC940733645B}" dt="2024-08-01T02:31:08.856" v="766"/>
          <ac:spMkLst>
            <pc:docMk/>
            <pc:sldMk cId="0" sldId="259"/>
            <ac:spMk id="1196" creationId="{747D091C-3AFC-0E8B-D7B8-D80D879DB77B}"/>
          </ac:spMkLst>
        </pc:spChg>
        <pc:spChg chg="mod">
          <ac:chgData name="Maxwell, Raleigh" userId="a72cf95d-a960-4a28-b87d-c93cfbfa87c5" providerId="ADAL" clId="{669E3BF7-A007-44B1-A0C8-AC940733645B}" dt="2024-08-01T02:31:08.856" v="766"/>
          <ac:spMkLst>
            <pc:docMk/>
            <pc:sldMk cId="0" sldId="259"/>
            <ac:spMk id="1197" creationId="{9D127363-579A-B934-0E30-52A1E9FAE11F}"/>
          </ac:spMkLst>
        </pc:spChg>
        <pc:spChg chg="mod">
          <ac:chgData name="Maxwell, Raleigh" userId="a72cf95d-a960-4a28-b87d-c93cfbfa87c5" providerId="ADAL" clId="{669E3BF7-A007-44B1-A0C8-AC940733645B}" dt="2024-08-01T02:31:08.856" v="766"/>
          <ac:spMkLst>
            <pc:docMk/>
            <pc:sldMk cId="0" sldId="259"/>
            <ac:spMk id="1198" creationId="{D887F3CC-F126-4AC8-12E8-88F6005A9139}"/>
          </ac:spMkLst>
        </pc:spChg>
        <pc:spChg chg="mod">
          <ac:chgData name="Maxwell, Raleigh" userId="a72cf95d-a960-4a28-b87d-c93cfbfa87c5" providerId="ADAL" clId="{669E3BF7-A007-44B1-A0C8-AC940733645B}" dt="2024-08-01T02:31:08.856" v="766"/>
          <ac:spMkLst>
            <pc:docMk/>
            <pc:sldMk cId="0" sldId="259"/>
            <ac:spMk id="1199" creationId="{876086D3-458A-E014-222D-282FF17F6288}"/>
          </ac:spMkLst>
        </pc:spChg>
        <pc:spChg chg="mod">
          <ac:chgData name="Maxwell, Raleigh" userId="a72cf95d-a960-4a28-b87d-c93cfbfa87c5" providerId="ADAL" clId="{669E3BF7-A007-44B1-A0C8-AC940733645B}" dt="2024-08-01T02:31:08.856" v="766"/>
          <ac:spMkLst>
            <pc:docMk/>
            <pc:sldMk cId="0" sldId="259"/>
            <ac:spMk id="1200" creationId="{A1F3339C-A824-9FAF-A881-2A3AA2DF3401}"/>
          </ac:spMkLst>
        </pc:spChg>
        <pc:spChg chg="mod">
          <ac:chgData name="Maxwell, Raleigh" userId="a72cf95d-a960-4a28-b87d-c93cfbfa87c5" providerId="ADAL" clId="{669E3BF7-A007-44B1-A0C8-AC940733645B}" dt="2024-08-01T02:31:53.950" v="778" actId="20577"/>
          <ac:spMkLst>
            <pc:docMk/>
            <pc:sldMk cId="0" sldId="259"/>
            <ac:spMk id="1213" creationId="{00000000-0000-0000-0000-000000000000}"/>
          </ac:spMkLst>
        </pc:spChg>
        <pc:grpChg chg="add mod">
          <ac:chgData name="Maxwell, Raleigh" userId="a72cf95d-a960-4a28-b87d-c93cfbfa87c5" providerId="ADAL" clId="{669E3BF7-A007-44B1-A0C8-AC940733645B}" dt="2024-08-01T02:31:17.929" v="769" actId="1076"/>
          <ac:grpSpMkLst>
            <pc:docMk/>
            <pc:sldMk cId="0" sldId="259"/>
            <ac:grpSpMk id="4" creationId="{DA75A813-6B50-0A82-BEF9-3728BC28A9D0}"/>
          </ac:grpSpMkLst>
        </pc:grpChg>
        <pc:grpChg chg="mod">
          <ac:chgData name="Maxwell, Raleigh" userId="a72cf95d-a960-4a28-b87d-c93cfbfa87c5" providerId="ADAL" clId="{669E3BF7-A007-44B1-A0C8-AC940733645B}" dt="2024-08-01T02:31:08.856" v="766"/>
          <ac:grpSpMkLst>
            <pc:docMk/>
            <pc:sldMk cId="0" sldId="259"/>
            <ac:grpSpMk id="5" creationId="{3836CEC1-41BD-1727-BBD4-7A5F23D89AE7}"/>
          </ac:grpSpMkLst>
        </pc:grpChg>
        <pc:grpChg chg="del">
          <ac:chgData name="Maxwell, Raleigh" userId="a72cf95d-a960-4a28-b87d-c93cfbfa87c5" providerId="ADAL" clId="{669E3BF7-A007-44B1-A0C8-AC940733645B}" dt="2024-08-01T02:31:12.630" v="768" actId="478"/>
          <ac:grpSpMkLst>
            <pc:docMk/>
            <pc:sldMk cId="0" sldId="259"/>
            <ac:grpSpMk id="1215" creationId="{00000000-0000-0000-0000-000000000000}"/>
          </ac:grpSpMkLst>
        </pc:grpChg>
        <pc:picChg chg="del">
          <ac:chgData name="Maxwell, Raleigh" userId="a72cf95d-a960-4a28-b87d-c93cfbfa87c5" providerId="ADAL" clId="{669E3BF7-A007-44B1-A0C8-AC940733645B}" dt="2024-08-01T02:30:43.164" v="764" actId="478"/>
          <ac:picMkLst>
            <pc:docMk/>
            <pc:sldMk cId="0" sldId="259"/>
            <ac:picMk id="1214" creationId="{00000000-0000-0000-0000-000000000000}"/>
          </ac:picMkLst>
        </pc:picChg>
      </pc:sldChg>
      <pc:sldChg chg="modSp mod">
        <pc:chgData name="Maxwell, Raleigh" userId="a72cf95d-a960-4a28-b87d-c93cfbfa87c5" providerId="ADAL" clId="{669E3BF7-A007-44B1-A0C8-AC940733645B}" dt="2024-08-01T03:28:50.827" v="4408" actId="20577"/>
        <pc:sldMkLst>
          <pc:docMk/>
          <pc:sldMk cId="0" sldId="260"/>
        </pc:sldMkLst>
        <pc:spChg chg="mod">
          <ac:chgData name="Maxwell, Raleigh" userId="a72cf95d-a960-4a28-b87d-c93cfbfa87c5" providerId="ADAL" clId="{669E3BF7-A007-44B1-A0C8-AC940733645B}" dt="2024-08-01T03:28:50.827" v="4408" actId="20577"/>
          <ac:spMkLst>
            <pc:docMk/>
            <pc:sldMk cId="0" sldId="260"/>
            <ac:spMk id="1289" creationId="{00000000-0000-0000-0000-000000000000}"/>
          </ac:spMkLst>
        </pc:spChg>
      </pc:sldChg>
      <pc:sldChg chg="addSp delSp modSp mod ord modNotesTx">
        <pc:chgData name="Maxwell, Raleigh" userId="a72cf95d-a960-4a28-b87d-c93cfbfa87c5" providerId="ADAL" clId="{669E3BF7-A007-44B1-A0C8-AC940733645B}" dt="2024-08-10T13:35:11.292" v="20506" actId="20577"/>
        <pc:sldMkLst>
          <pc:docMk/>
          <pc:sldMk cId="0" sldId="261"/>
        </pc:sldMkLst>
        <pc:spChg chg="add del mod">
          <ac:chgData name="Maxwell, Raleigh" userId="a72cf95d-a960-4a28-b87d-c93cfbfa87c5" providerId="ADAL" clId="{669E3BF7-A007-44B1-A0C8-AC940733645B}" dt="2024-08-01T04:14:02.118" v="5514" actId="478"/>
          <ac:spMkLst>
            <pc:docMk/>
            <pc:sldMk cId="0" sldId="261"/>
            <ac:spMk id="3" creationId="{90C5CF5A-10A9-AF5E-315D-A3E2F84414E7}"/>
          </ac:spMkLst>
        </pc:spChg>
        <pc:spChg chg="add del mod">
          <ac:chgData name="Maxwell, Raleigh" userId="a72cf95d-a960-4a28-b87d-c93cfbfa87c5" providerId="ADAL" clId="{669E3BF7-A007-44B1-A0C8-AC940733645B}" dt="2024-08-01T04:14:03.397" v="5515" actId="478"/>
          <ac:spMkLst>
            <pc:docMk/>
            <pc:sldMk cId="0" sldId="261"/>
            <ac:spMk id="5" creationId="{3312663A-E18C-B34E-3524-9BC497259B2B}"/>
          </ac:spMkLst>
        </pc:spChg>
        <pc:spChg chg="add mod">
          <ac:chgData name="Maxwell, Raleigh" userId="a72cf95d-a960-4a28-b87d-c93cfbfa87c5" providerId="ADAL" clId="{669E3BF7-A007-44B1-A0C8-AC940733645B}" dt="2024-08-01T04:33:11.768" v="5918" actId="1076"/>
          <ac:spMkLst>
            <pc:docMk/>
            <pc:sldMk cId="0" sldId="261"/>
            <ac:spMk id="10" creationId="{642C27FC-68C1-209A-9779-D7337C15969F}"/>
          </ac:spMkLst>
        </pc:spChg>
        <pc:spChg chg="add mod">
          <ac:chgData name="Maxwell, Raleigh" userId="a72cf95d-a960-4a28-b87d-c93cfbfa87c5" providerId="ADAL" clId="{669E3BF7-A007-44B1-A0C8-AC940733645B}" dt="2024-08-01T04:33:17.690" v="5919" actId="1076"/>
          <ac:spMkLst>
            <pc:docMk/>
            <pc:sldMk cId="0" sldId="261"/>
            <ac:spMk id="11" creationId="{57D647E6-F475-B47D-5520-9FA55148D28A}"/>
          </ac:spMkLst>
        </pc:spChg>
        <pc:spChg chg="del">
          <ac:chgData name="Maxwell, Raleigh" userId="a72cf95d-a960-4a28-b87d-c93cfbfa87c5" providerId="ADAL" clId="{669E3BF7-A007-44B1-A0C8-AC940733645B}" dt="2024-08-01T04:13:58.414" v="5512" actId="478"/>
          <ac:spMkLst>
            <pc:docMk/>
            <pc:sldMk cId="0" sldId="261"/>
            <ac:spMk id="1499" creationId="{00000000-0000-0000-0000-000000000000}"/>
          </ac:spMkLst>
        </pc:spChg>
        <pc:spChg chg="mod">
          <ac:chgData name="Maxwell, Raleigh" userId="a72cf95d-a960-4a28-b87d-c93cfbfa87c5" providerId="ADAL" clId="{669E3BF7-A007-44B1-A0C8-AC940733645B}" dt="2024-08-01T04:12:04.347" v="5106" actId="20577"/>
          <ac:spMkLst>
            <pc:docMk/>
            <pc:sldMk cId="0" sldId="261"/>
            <ac:spMk id="1500" creationId="{00000000-0000-0000-0000-000000000000}"/>
          </ac:spMkLst>
        </pc:spChg>
        <pc:spChg chg="del">
          <ac:chgData name="Maxwell, Raleigh" userId="a72cf95d-a960-4a28-b87d-c93cfbfa87c5" providerId="ADAL" clId="{669E3BF7-A007-44B1-A0C8-AC940733645B}" dt="2024-08-01T04:14:00.860" v="5513" actId="478"/>
          <ac:spMkLst>
            <pc:docMk/>
            <pc:sldMk cId="0" sldId="261"/>
            <ac:spMk id="1501" creationId="{00000000-0000-0000-0000-000000000000}"/>
          </ac:spMkLst>
        </pc:spChg>
        <pc:spChg chg="mod">
          <ac:chgData name="Maxwell, Raleigh" userId="a72cf95d-a960-4a28-b87d-c93cfbfa87c5" providerId="ADAL" clId="{669E3BF7-A007-44B1-A0C8-AC940733645B}" dt="2024-08-01T04:33:39.025" v="5924" actId="20577"/>
          <ac:spMkLst>
            <pc:docMk/>
            <pc:sldMk cId="0" sldId="261"/>
            <ac:spMk id="1502" creationId="{00000000-0000-0000-0000-000000000000}"/>
          </ac:spMkLst>
        </pc:spChg>
        <pc:spChg chg="mod">
          <ac:chgData name="Maxwell, Raleigh" userId="a72cf95d-a960-4a28-b87d-c93cfbfa87c5" providerId="ADAL" clId="{669E3BF7-A007-44B1-A0C8-AC940733645B}" dt="2024-08-01T04:12:41.561" v="5202" actId="1076"/>
          <ac:spMkLst>
            <pc:docMk/>
            <pc:sldMk cId="0" sldId="261"/>
            <ac:spMk id="1503" creationId="{00000000-0000-0000-0000-000000000000}"/>
          </ac:spMkLst>
        </pc:spChg>
        <pc:picChg chg="add mod">
          <ac:chgData name="Maxwell, Raleigh" userId="a72cf95d-a960-4a28-b87d-c93cfbfa87c5" providerId="ADAL" clId="{669E3BF7-A007-44B1-A0C8-AC940733645B}" dt="2024-08-01T04:33:09.121" v="5917" actId="1076"/>
          <ac:picMkLst>
            <pc:docMk/>
            <pc:sldMk cId="0" sldId="261"/>
            <ac:picMk id="7" creationId="{99CC75A6-E24A-5BF8-5EF3-3CAD62968444}"/>
          </ac:picMkLst>
        </pc:picChg>
        <pc:picChg chg="add mod">
          <ac:chgData name="Maxwell, Raleigh" userId="a72cf95d-a960-4a28-b87d-c93cfbfa87c5" providerId="ADAL" clId="{669E3BF7-A007-44B1-A0C8-AC940733645B}" dt="2024-08-01T04:33:07.324" v="5916" actId="1076"/>
          <ac:picMkLst>
            <pc:docMk/>
            <pc:sldMk cId="0" sldId="261"/>
            <ac:picMk id="9" creationId="{11A97BF8-3176-6FD7-41C2-8F00E429C64E}"/>
          </ac:picMkLst>
        </pc:picChg>
      </pc:sldChg>
      <pc:sldChg chg="modSp mod ord">
        <pc:chgData name="Maxwell, Raleigh" userId="a72cf95d-a960-4a28-b87d-c93cfbfa87c5" providerId="ADAL" clId="{669E3BF7-A007-44B1-A0C8-AC940733645B}" dt="2024-08-10T13:53:30.472" v="21770"/>
        <pc:sldMkLst>
          <pc:docMk/>
          <pc:sldMk cId="0" sldId="262"/>
        </pc:sldMkLst>
        <pc:spChg chg="mod">
          <ac:chgData name="Maxwell, Raleigh" userId="a72cf95d-a960-4a28-b87d-c93cfbfa87c5" providerId="ADAL" clId="{669E3BF7-A007-44B1-A0C8-AC940733645B}" dt="2024-08-10T02:43:06.986" v="8930" actId="20577"/>
          <ac:spMkLst>
            <pc:docMk/>
            <pc:sldMk cId="0" sldId="262"/>
            <ac:spMk id="1591" creationId="{00000000-0000-0000-0000-000000000000}"/>
          </ac:spMkLst>
        </pc:spChg>
        <pc:spChg chg="mod">
          <ac:chgData name="Maxwell, Raleigh" userId="a72cf95d-a960-4a28-b87d-c93cfbfa87c5" providerId="ADAL" clId="{669E3BF7-A007-44B1-A0C8-AC940733645B}" dt="2024-08-10T02:45:05.052" v="8964" actId="20577"/>
          <ac:spMkLst>
            <pc:docMk/>
            <pc:sldMk cId="0" sldId="262"/>
            <ac:spMk id="1592" creationId="{00000000-0000-0000-0000-000000000000}"/>
          </ac:spMkLst>
        </pc:spChg>
        <pc:spChg chg="mod">
          <ac:chgData name="Maxwell, Raleigh" userId="a72cf95d-a960-4a28-b87d-c93cfbfa87c5" providerId="ADAL" clId="{669E3BF7-A007-44B1-A0C8-AC940733645B}" dt="2024-08-10T02:47:22.302" v="9266" actId="14100"/>
          <ac:spMkLst>
            <pc:docMk/>
            <pc:sldMk cId="0" sldId="262"/>
            <ac:spMk id="1593" creationId="{00000000-0000-0000-0000-000000000000}"/>
          </ac:spMkLst>
        </pc:spChg>
        <pc:spChg chg="mod">
          <ac:chgData name="Maxwell, Raleigh" userId="a72cf95d-a960-4a28-b87d-c93cfbfa87c5" providerId="ADAL" clId="{669E3BF7-A007-44B1-A0C8-AC940733645B}" dt="2024-08-10T02:46:34.717" v="9218" actId="20577"/>
          <ac:spMkLst>
            <pc:docMk/>
            <pc:sldMk cId="0" sldId="262"/>
            <ac:spMk id="1594" creationId="{00000000-0000-0000-0000-000000000000}"/>
          </ac:spMkLst>
        </pc:spChg>
        <pc:spChg chg="mod">
          <ac:chgData name="Maxwell, Raleigh" userId="a72cf95d-a960-4a28-b87d-c93cfbfa87c5" providerId="ADAL" clId="{669E3BF7-A007-44B1-A0C8-AC940733645B}" dt="2024-08-10T02:48:34.811" v="9503" actId="20577"/>
          <ac:spMkLst>
            <pc:docMk/>
            <pc:sldMk cId="0" sldId="262"/>
            <ac:spMk id="1595" creationId="{00000000-0000-0000-0000-000000000000}"/>
          </ac:spMkLst>
        </pc:spChg>
        <pc:spChg chg="mod">
          <ac:chgData name="Maxwell, Raleigh" userId="a72cf95d-a960-4a28-b87d-c93cfbfa87c5" providerId="ADAL" clId="{669E3BF7-A007-44B1-A0C8-AC940733645B}" dt="2024-08-10T02:49:49.976" v="9686" actId="20577"/>
          <ac:spMkLst>
            <pc:docMk/>
            <pc:sldMk cId="0" sldId="262"/>
            <ac:spMk id="1596" creationId="{00000000-0000-0000-0000-000000000000}"/>
          </ac:spMkLst>
        </pc:spChg>
        <pc:spChg chg="mod">
          <ac:chgData name="Maxwell, Raleigh" userId="a72cf95d-a960-4a28-b87d-c93cfbfa87c5" providerId="ADAL" clId="{669E3BF7-A007-44B1-A0C8-AC940733645B}" dt="2024-08-10T02:49:15.432" v="9535" actId="20577"/>
          <ac:spMkLst>
            <pc:docMk/>
            <pc:sldMk cId="0" sldId="262"/>
            <ac:spMk id="1597" creationId="{00000000-0000-0000-0000-000000000000}"/>
          </ac:spMkLst>
        </pc:spChg>
      </pc:sldChg>
      <pc:sldChg chg="modSp del mod ord">
        <pc:chgData name="Maxwell, Raleigh" userId="a72cf95d-a960-4a28-b87d-c93cfbfa87c5" providerId="ADAL" clId="{669E3BF7-A007-44B1-A0C8-AC940733645B}" dt="2024-08-10T15:38:31.496" v="21864" actId="2696"/>
        <pc:sldMkLst>
          <pc:docMk/>
          <pc:sldMk cId="0" sldId="263"/>
        </pc:sldMkLst>
        <pc:spChg chg="mod">
          <ac:chgData name="Maxwell, Raleigh" userId="a72cf95d-a960-4a28-b87d-c93cfbfa87c5" providerId="ADAL" clId="{669E3BF7-A007-44B1-A0C8-AC940733645B}" dt="2024-08-10T02:28:16.183" v="7979" actId="14100"/>
          <ac:spMkLst>
            <pc:docMk/>
            <pc:sldMk cId="0" sldId="263"/>
            <ac:spMk id="1613" creationId="{00000000-0000-0000-0000-000000000000}"/>
          </ac:spMkLst>
        </pc:spChg>
        <pc:spChg chg="mod">
          <ac:chgData name="Maxwell, Raleigh" userId="a72cf95d-a960-4a28-b87d-c93cfbfa87c5" providerId="ADAL" clId="{669E3BF7-A007-44B1-A0C8-AC940733645B}" dt="2024-08-10T02:27:51.446" v="7894" actId="20577"/>
          <ac:spMkLst>
            <pc:docMk/>
            <pc:sldMk cId="0" sldId="263"/>
            <ac:spMk id="1614" creationId="{00000000-0000-0000-0000-000000000000}"/>
          </ac:spMkLst>
        </pc:spChg>
        <pc:spChg chg="mod">
          <ac:chgData name="Maxwell, Raleigh" userId="a72cf95d-a960-4a28-b87d-c93cfbfa87c5" providerId="ADAL" clId="{669E3BF7-A007-44B1-A0C8-AC940733645B}" dt="2024-08-10T02:30:30.338" v="8255" actId="20577"/>
          <ac:spMkLst>
            <pc:docMk/>
            <pc:sldMk cId="0" sldId="263"/>
            <ac:spMk id="1615" creationId="{00000000-0000-0000-0000-000000000000}"/>
          </ac:spMkLst>
        </pc:spChg>
        <pc:spChg chg="mod">
          <ac:chgData name="Maxwell, Raleigh" userId="a72cf95d-a960-4a28-b87d-c93cfbfa87c5" providerId="ADAL" clId="{669E3BF7-A007-44B1-A0C8-AC940733645B}" dt="2024-08-10T02:31:14.495" v="8470" actId="14100"/>
          <ac:spMkLst>
            <pc:docMk/>
            <pc:sldMk cId="0" sldId="263"/>
            <ac:spMk id="1616" creationId="{00000000-0000-0000-0000-000000000000}"/>
          </ac:spMkLst>
        </pc:spChg>
        <pc:spChg chg="mod">
          <ac:chgData name="Maxwell, Raleigh" userId="a72cf95d-a960-4a28-b87d-c93cfbfa87c5" providerId="ADAL" clId="{669E3BF7-A007-44B1-A0C8-AC940733645B}" dt="2024-08-10T02:38:06.975" v="8677" actId="20577"/>
          <ac:spMkLst>
            <pc:docMk/>
            <pc:sldMk cId="0" sldId="263"/>
            <ac:spMk id="1617" creationId="{00000000-0000-0000-0000-000000000000}"/>
          </ac:spMkLst>
        </pc:spChg>
        <pc:spChg chg="mod">
          <ac:chgData name="Maxwell, Raleigh" userId="a72cf95d-a960-4a28-b87d-c93cfbfa87c5" providerId="ADAL" clId="{669E3BF7-A007-44B1-A0C8-AC940733645B}" dt="2024-08-10T02:39:24.392" v="8903" actId="20577"/>
          <ac:spMkLst>
            <pc:docMk/>
            <pc:sldMk cId="0" sldId="263"/>
            <ac:spMk id="1618" creationId="{00000000-0000-0000-0000-000000000000}"/>
          </ac:spMkLst>
        </pc:spChg>
        <pc:spChg chg="mod">
          <ac:chgData name="Maxwell, Raleigh" userId="a72cf95d-a960-4a28-b87d-c93cfbfa87c5" providerId="ADAL" clId="{669E3BF7-A007-44B1-A0C8-AC940733645B}" dt="2024-08-10T02:27:56.132" v="7912" actId="20577"/>
          <ac:spMkLst>
            <pc:docMk/>
            <pc:sldMk cId="0" sldId="263"/>
            <ac:spMk id="1619" creationId="{00000000-0000-0000-0000-000000000000}"/>
          </ac:spMkLst>
        </pc:spChg>
        <pc:spChg chg="mod">
          <ac:chgData name="Maxwell, Raleigh" userId="a72cf95d-a960-4a28-b87d-c93cfbfa87c5" providerId="ADAL" clId="{669E3BF7-A007-44B1-A0C8-AC940733645B}" dt="2024-08-10T02:28:02.258" v="7938" actId="313"/>
          <ac:spMkLst>
            <pc:docMk/>
            <pc:sldMk cId="0" sldId="263"/>
            <ac:spMk id="1620" creationId="{00000000-0000-0000-0000-000000000000}"/>
          </ac:spMkLst>
        </pc:spChg>
        <pc:spChg chg="mod">
          <ac:chgData name="Maxwell, Raleigh" userId="a72cf95d-a960-4a28-b87d-c93cfbfa87c5" providerId="ADAL" clId="{669E3BF7-A007-44B1-A0C8-AC940733645B}" dt="2024-08-10T02:29:30.411" v="8021" actId="20577"/>
          <ac:spMkLst>
            <pc:docMk/>
            <pc:sldMk cId="0" sldId="263"/>
            <ac:spMk id="1621" creationId="{00000000-0000-0000-0000-000000000000}"/>
          </ac:spMkLst>
        </pc:spChg>
      </pc:sldChg>
      <pc:sldChg chg="del">
        <pc:chgData name="Maxwell, Raleigh" userId="a72cf95d-a960-4a28-b87d-c93cfbfa87c5" providerId="ADAL" clId="{669E3BF7-A007-44B1-A0C8-AC940733645B}" dt="2024-08-10T02:56:11.107" v="10178" actId="2696"/>
        <pc:sldMkLst>
          <pc:docMk/>
          <pc:sldMk cId="0" sldId="264"/>
        </pc:sldMkLst>
      </pc:sldChg>
      <pc:sldChg chg="addSp delSp modSp mod ord">
        <pc:chgData name="Maxwell, Raleigh" userId="a72cf95d-a960-4a28-b87d-c93cfbfa87c5" providerId="ADAL" clId="{669E3BF7-A007-44B1-A0C8-AC940733645B}" dt="2024-08-10T04:44:10.762" v="14559"/>
        <pc:sldMkLst>
          <pc:docMk/>
          <pc:sldMk cId="0" sldId="265"/>
        </pc:sldMkLst>
        <pc:spChg chg="add del mod">
          <ac:chgData name="Maxwell, Raleigh" userId="a72cf95d-a960-4a28-b87d-c93cfbfa87c5" providerId="ADAL" clId="{669E3BF7-A007-44B1-A0C8-AC940733645B}" dt="2024-08-10T04:44:08.412" v="14557" actId="478"/>
          <ac:spMkLst>
            <pc:docMk/>
            <pc:sldMk cId="0" sldId="265"/>
            <ac:spMk id="3" creationId="{9C62A9C5-95C2-50D2-0A1F-B8A77408251E}"/>
          </ac:spMkLst>
        </pc:spChg>
        <pc:spChg chg="mod">
          <ac:chgData name="Maxwell, Raleigh" userId="a72cf95d-a960-4a28-b87d-c93cfbfa87c5" providerId="ADAL" clId="{669E3BF7-A007-44B1-A0C8-AC940733645B}" dt="2024-08-10T04:44:04.687" v="14555" actId="20577"/>
          <ac:spMkLst>
            <pc:docMk/>
            <pc:sldMk cId="0" sldId="265"/>
            <ac:spMk id="1709" creationId="{00000000-0000-0000-0000-000000000000}"/>
          </ac:spMkLst>
        </pc:spChg>
        <pc:spChg chg="del">
          <ac:chgData name="Maxwell, Raleigh" userId="a72cf95d-a960-4a28-b87d-c93cfbfa87c5" providerId="ADAL" clId="{669E3BF7-A007-44B1-A0C8-AC940733645B}" dt="2024-08-10T04:44:06.670" v="14556" actId="478"/>
          <ac:spMkLst>
            <pc:docMk/>
            <pc:sldMk cId="0" sldId="265"/>
            <ac:spMk id="1710" creationId="{00000000-0000-0000-0000-000000000000}"/>
          </ac:spMkLst>
        </pc:spChg>
      </pc:sldChg>
      <pc:sldChg chg="addSp delSp modSp mod ord modNotesTx">
        <pc:chgData name="Maxwell, Raleigh" userId="a72cf95d-a960-4a28-b87d-c93cfbfa87c5" providerId="ADAL" clId="{669E3BF7-A007-44B1-A0C8-AC940733645B}" dt="2024-08-01T15:23:02.567" v="6475" actId="20577"/>
        <pc:sldMkLst>
          <pc:docMk/>
          <pc:sldMk cId="0" sldId="266"/>
        </pc:sldMkLst>
        <pc:spChg chg="mod">
          <ac:chgData name="Maxwell, Raleigh" userId="a72cf95d-a960-4a28-b87d-c93cfbfa87c5" providerId="ADAL" clId="{669E3BF7-A007-44B1-A0C8-AC940733645B}" dt="2024-08-01T02:47:18.036" v="1726" actId="20577"/>
          <ac:spMkLst>
            <pc:docMk/>
            <pc:sldMk cId="0" sldId="266"/>
            <ac:spMk id="1834" creationId="{00000000-0000-0000-0000-000000000000}"/>
          </ac:spMkLst>
        </pc:spChg>
        <pc:spChg chg="mod">
          <ac:chgData name="Maxwell, Raleigh" userId="a72cf95d-a960-4a28-b87d-c93cfbfa87c5" providerId="ADAL" clId="{669E3BF7-A007-44B1-A0C8-AC940733645B}" dt="2024-08-01T02:56:25.025" v="1825" actId="20577"/>
          <ac:spMkLst>
            <pc:docMk/>
            <pc:sldMk cId="0" sldId="266"/>
            <ac:spMk id="1835" creationId="{00000000-0000-0000-0000-000000000000}"/>
          </ac:spMkLst>
        </pc:spChg>
        <pc:spChg chg="mod">
          <ac:chgData name="Maxwell, Raleigh" userId="a72cf95d-a960-4a28-b87d-c93cfbfa87c5" providerId="ADAL" clId="{669E3BF7-A007-44B1-A0C8-AC940733645B}" dt="2024-08-01T02:56:06.891" v="1800" actId="20577"/>
          <ac:spMkLst>
            <pc:docMk/>
            <pc:sldMk cId="0" sldId="266"/>
            <ac:spMk id="1836" creationId="{00000000-0000-0000-0000-000000000000}"/>
          </ac:spMkLst>
        </pc:spChg>
        <pc:spChg chg="mod">
          <ac:chgData name="Maxwell, Raleigh" userId="a72cf95d-a960-4a28-b87d-c93cfbfa87c5" providerId="ADAL" clId="{669E3BF7-A007-44B1-A0C8-AC940733645B}" dt="2024-08-01T02:56:03.351" v="1798" actId="20577"/>
          <ac:spMkLst>
            <pc:docMk/>
            <pc:sldMk cId="0" sldId="266"/>
            <ac:spMk id="1837" creationId="{00000000-0000-0000-0000-000000000000}"/>
          </ac:spMkLst>
        </pc:spChg>
        <pc:spChg chg="mod">
          <ac:chgData name="Maxwell, Raleigh" userId="a72cf95d-a960-4a28-b87d-c93cfbfa87c5" providerId="ADAL" clId="{669E3BF7-A007-44B1-A0C8-AC940733645B}" dt="2024-08-01T02:55:35.752" v="1749" actId="20577"/>
          <ac:spMkLst>
            <pc:docMk/>
            <pc:sldMk cId="0" sldId="266"/>
            <ac:spMk id="1838" creationId="{00000000-0000-0000-0000-000000000000}"/>
          </ac:spMkLst>
        </pc:spChg>
        <pc:spChg chg="del">
          <ac:chgData name="Maxwell, Raleigh" userId="a72cf95d-a960-4a28-b87d-c93cfbfa87c5" providerId="ADAL" clId="{669E3BF7-A007-44B1-A0C8-AC940733645B}" dt="2024-08-01T02:56:38.970" v="1881" actId="478"/>
          <ac:spMkLst>
            <pc:docMk/>
            <pc:sldMk cId="0" sldId="266"/>
            <ac:spMk id="1843" creationId="{00000000-0000-0000-0000-000000000000}"/>
          </ac:spMkLst>
        </pc:spChg>
        <pc:spChg chg="mod">
          <ac:chgData name="Maxwell, Raleigh" userId="a72cf95d-a960-4a28-b87d-c93cfbfa87c5" providerId="ADAL" clId="{669E3BF7-A007-44B1-A0C8-AC940733645B}" dt="2024-08-01T04:32:04.878" v="5913" actId="20577"/>
          <ac:spMkLst>
            <pc:docMk/>
            <pc:sldMk cId="0" sldId="266"/>
            <ac:spMk id="1844" creationId="{00000000-0000-0000-0000-000000000000}"/>
          </ac:spMkLst>
        </pc:spChg>
        <pc:spChg chg="mod">
          <ac:chgData name="Maxwell, Raleigh" userId="a72cf95d-a960-4a28-b87d-c93cfbfa87c5" providerId="ADAL" clId="{669E3BF7-A007-44B1-A0C8-AC940733645B}" dt="2024-08-01T02:56:11.272" v="1814" actId="20577"/>
          <ac:spMkLst>
            <pc:docMk/>
            <pc:sldMk cId="0" sldId="266"/>
            <ac:spMk id="1845" creationId="{00000000-0000-0000-0000-000000000000}"/>
          </ac:spMkLst>
        </pc:spChg>
        <pc:spChg chg="mod">
          <ac:chgData name="Maxwell, Raleigh" userId="a72cf95d-a960-4a28-b87d-c93cfbfa87c5" providerId="ADAL" clId="{669E3BF7-A007-44B1-A0C8-AC940733645B}" dt="2024-08-01T02:56:17.303" v="1815" actId="20577"/>
          <ac:spMkLst>
            <pc:docMk/>
            <pc:sldMk cId="0" sldId="266"/>
            <ac:spMk id="1846" creationId="{00000000-0000-0000-0000-000000000000}"/>
          </ac:spMkLst>
        </pc:spChg>
        <pc:spChg chg="mod">
          <ac:chgData name="Maxwell, Raleigh" userId="a72cf95d-a960-4a28-b87d-c93cfbfa87c5" providerId="ADAL" clId="{669E3BF7-A007-44B1-A0C8-AC940733645B}" dt="2024-08-01T15:23:02.567" v="6475" actId="20577"/>
          <ac:spMkLst>
            <pc:docMk/>
            <pc:sldMk cId="0" sldId="266"/>
            <ac:spMk id="1847" creationId="{00000000-0000-0000-0000-000000000000}"/>
          </ac:spMkLst>
        </pc:spChg>
        <pc:picChg chg="del mod">
          <ac:chgData name="Maxwell, Raleigh" userId="a72cf95d-a960-4a28-b87d-c93cfbfa87c5" providerId="ADAL" clId="{669E3BF7-A007-44B1-A0C8-AC940733645B}" dt="2024-08-01T02:54:39.294" v="1732" actId="478"/>
          <ac:picMkLst>
            <pc:docMk/>
            <pc:sldMk cId="0" sldId="266"/>
            <ac:picMk id="1848" creationId="{00000000-0000-0000-0000-000000000000}"/>
          </ac:picMkLst>
        </pc:picChg>
        <pc:picChg chg="add del mod">
          <ac:chgData name="Maxwell, Raleigh" userId="a72cf95d-a960-4a28-b87d-c93cfbfa87c5" providerId="ADAL" clId="{669E3BF7-A007-44B1-A0C8-AC940733645B}" dt="2024-08-01T02:54:39.294" v="1732" actId="478"/>
          <ac:picMkLst>
            <pc:docMk/>
            <pc:sldMk cId="0" sldId="266"/>
            <ac:picMk id="2050" creationId="{3F210EB3-DBD2-CBA6-05A3-68544B7B8DA0}"/>
          </ac:picMkLst>
        </pc:picChg>
        <pc:picChg chg="add del mod">
          <ac:chgData name="Maxwell, Raleigh" userId="a72cf95d-a960-4a28-b87d-c93cfbfa87c5" providerId="ADAL" clId="{669E3BF7-A007-44B1-A0C8-AC940733645B}" dt="2024-08-01T02:55:13.335" v="1737" actId="478"/>
          <ac:picMkLst>
            <pc:docMk/>
            <pc:sldMk cId="0" sldId="266"/>
            <ac:picMk id="2052" creationId="{5A42A6AD-6FFE-10DF-8B4F-09864338103F}"/>
          </ac:picMkLst>
        </pc:picChg>
        <pc:picChg chg="add mod">
          <ac:chgData name="Maxwell, Raleigh" userId="a72cf95d-a960-4a28-b87d-c93cfbfa87c5" providerId="ADAL" clId="{669E3BF7-A007-44B1-A0C8-AC940733645B}" dt="2024-08-01T02:56:43.303" v="1882" actId="1076"/>
          <ac:picMkLst>
            <pc:docMk/>
            <pc:sldMk cId="0" sldId="266"/>
            <ac:picMk id="2054" creationId="{9391078A-2780-36A9-2CAB-58CBF5A27EDA}"/>
          </ac:picMkLst>
        </pc:picChg>
      </pc:sldChg>
      <pc:sldChg chg="del">
        <pc:chgData name="Maxwell, Raleigh" userId="a72cf95d-a960-4a28-b87d-c93cfbfa87c5" providerId="ADAL" clId="{669E3BF7-A007-44B1-A0C8-AC940733645B}" dt="2024-08-10T05:15:31.246" v="14604" actId="2696"/>
        <pc:sldMkLst>
          <pc:docMk/>
          <pc:sldMk cId="0" sldId="267"/>
        </pc:sldMkLst>
      </pc:sldChg>
      <pc:sldChg chg="del ord">
        <pc:chgData name="Maxwell, Raleigh" userId="a72cf95d-a960-4a28-b87d-c93cfbfa87c5" providerId="ADAL" clId="{669E3BF7-A007-44B1-A0C8-AC940733645B}" dt="2024-08-10T05:15:31.246" v="14604" actId="2696"/>
        <pc:sldMkLst>
          <pc:docMk/>
          <pc:sldMk cId="0" sldId="268"/>
        </pc:sldMkLst>
      </pc:sldChg>
      <pc:sldChg chg="modSp del mod ord">
        <pc:chgData name="Maxwell, Raleigh" userId="a72cf95d-a960-4a28-b87d-c93cfbfa87c5" providerId="ADAL" clId="{669E3BF7-A007-44B1-A0C8-AC940733645B}" dt="2024-08-10T05:15:31.246" v="14604" actId="2696"/>
        <pc:sldMkLst>
          <pc:docMk/>
          <pc:sldMk cId="0" sldId="269"/>
        </pc:sldMkLst>
        <pc:spChg chg="mod">
          <ac:chgData name="Maxwell, Raleigh" userId="a72cf95d-a960-4a28-b87d-c93cfbfa87c5" providerId="ADAL" clId="{669E3BF7-A007-44B1-A0C8-AC940733645B}" dt="2024-08-10T04:09:43.428" v="13389" actId="20577"/>
          <ac:spMkLst>
            <pc:docMk/>
            <pc:sldMk cId="0" sldId="269"/>
            <ac:spMk id="1920" creationId="{00000000-0000-0000-0000-000000000000}"/>
          </ac:spMkLst>
        </pc:spChg>
      </pc:sldChg>
      <pc:sldChg chg="del">
        <pc:chgData name="Maxwell, Raleigh" userId="a72cf95d-a960-4a28-b87d-c93cfbfa87c5" providerId="ADAL" clId="{669E3BF7-A007-44B1-A0C8-AC940733645B}" dt="2024-08-10T05:15:31.246" v="14604" actId="2696"/>
        <pc:sldMkLst>
          <pc:docMk/>
          <pc:sldMk cId="0" sldId="270"/>
        </pc:sldMkLst>
      </pc:sldChg>
      <pc:sldChg chg="del">
        <pc:chgData name="Maxwell, Raleigh" userId="a72cf95d-a960-4a28-b87d-c93cfbfa87c5" providerId="ADAL" clId="{669E3BF7-A007-44B1-A0C8-AC940733645B}" dt="2024-08-10T05:15:31.246" v="14604" actId="2696"/>
        <pc:sldMkLst>
          <pc:docMk/>
          <pc:sldMk cId="0" sldId="271"/>
        </pc:sldMkLst>
      </pc:sldChg>
      <pc:sldChg chg="del">
        <pc:chgData name="Maxwell, Raleigh" userId="a72cf95d-a960-4a28-b87d-c93cfbfa87c5" providerId="ADAL" clId="{669E3BF7-A007-44B1-A0C8-AC940733645B}" dt="2024-08-10T05:15:31.246" v="14604" actId="2696"/>
        <pc:sldMkLst>
          <pc:docMk/>
          <pc:sldMk cId="0" sldId="272"/>
        </pc:sldMkLst>
      </pc:sldChg>
      <pc:sldChg chg="del">
        <pc:chgData name="Maxwell, Raleigh" userId="a72cf95d-a960-4a28-b87d-c93cfbfa87c5" providerId="ADAL" clId="{669E3BF7-A007-44B1-A0C8-AC940733645B}" dt="2024-08-10T05:15:31.246" v="14604" actId="2696"/>
        <pc:sldMkLst>
          <pc:docMk/>
          <pc:sldMk cId="0" sldId="273"/>
        </pc:sldMkLst>
      </pc:sldChg>
      <pc:sldChg chg="del">
        <pc:chgData name="Maxwell, Raleigh" userId="a72cf95d-a960-4a28-b87d-c93cfbfa87c5" providerId="ADAL" clId="{669E3BF7-A007-44B1-A0C8-AC940733645B}" dt="2024-08-10T05:15:31.246" v="14604" actId="2696"/>
        <pc:sldMkLst>
          <pc:docMk/>
          <pc:sldMk cId="0" sldId="274"/>
        </pc:sldMkLst>
      </pc:sldChg>
      <pc:sldChg chg="del">
        <pc:chgData name="Maxwell, Raleigh" userId="a72cf95d-a960-4a28-b87d-c93cfbfa87c5" providerId="ADAL" clId="{669E3BF7-A007-44B1-A0C8-AC940733645B}" dt="2024-08-10T05:15:31.246" v="14604" actId="2696"/>
        <pc:sldMkLst>
          <pc:docMk/>
          <pc:sldMk cId="0" sldId="275"/>
        </pc:sldMkLst>
      </pc:sldChg>
      <pc:sldChg chg="del">
        <pc:chgData name="Maxwell, Raleigh" userId="a72cf95d-a960-4a28-b87d-c93cfbfa87c5" providerId="ADAL" clId="{669E3BF7-A007-44B1-A0C8-AC940733645B}" dt="2024-08-10T05:15:31.246" v="14604" actId="2696"/>
        <pc:sldMkLst>
          <pc:docMk/>
          <pc:sldMk cId="0" sldId="276"/>
        </pc:sldMkLst>
      </pc:sldChg>
      <pc:sldChg chg="del">
        <pc:chgData name="Maxwell, Raleigh" userId="a72cf95d-a960-4a28-b87d-c93cfbfa87c5" providerId="ADAL" clId="{669E3BF7-A007-44B1-A0C8-AC940733645B}" dt="2024-08-10T05:15:31.246" v="14604" actId="2696"/>
        <pc:sldMkLst>
          <pc:docMk/>
          <pc:sldMk cId="0" sldId="277"/>
        </pc:sldMkLst>
      </pc:sldChg>
      <pc:sldChg chg="del">
        <pc:chgData name="Maxwell, Raleigh" userId="a72cf95d-a960-4a28-b87d-c93cfbfa87c5" providerId="ADAL" clId="{669E3BF7-A007-44B1-A0C8-AC940733645B}" dt="2024-08-01T01:40:19.253" v="157" actId="47"/>
        <pc:sldMkLst>
          <pc:docMk/>
          <pc:sldMk cId="0" sldId="278"/>
        </pc:sldMkLst>
      </pc:sldChg>
      <pc:sldChg chg="del">
        <pc:chgData name="Maxwell, Raleigh" userId="a72cf95d-a960-4a28-b87d-c93cfbfa87c5" providerId="ADAL" clId="{669E3BF7-A007-44B1-A0C8-AC940733645B}" dt="2024-08-01T01:40:20.336" v="158" actId="47"/>
        <pc:sldMkLst>
          <pc:docMk/>
          <pc:sldMk cId="0" sldId="279"/>
        </pc:sldMkLst>
      </pc:sldChg>
      <pc:sldChg chg="del">
        <pc:chgData name="Maxwell, Raleigh" userId="a72cf95d-a960-4a28-b87d-c93cfbfa87c5" providerId="ADAL" clId="{669E3BF7-A007-44B1-A0C8-AC940733645B}" dt="2024-08-10T05:15:31.246" v="14604" actId="2696"/>
        <pc:sldMkLst>
          <pc:docMk/>
          <pc:sldMk cId="0" sldId="280"/>
        </pc:sldMkLst>
      </pc:sldChg>
      <pc:sldChg chg="del">
        <pc:chgData name="Maxwell, Raleigh" userId="a72cf95d-a960-4a28-b87d-c93cfbfa87c5" providerId="ADAL" clId="{669E3BF7-A007-44B1-A0C8-AC940733645B}" dt="2024-08-10T05:15:31.246" v="14604" actId="2696"/>
        <pc:sldMkLst>
          <pc:docMk/>
          <pc:sldMk cId="0" sldId="281"/>
        </pc:sldMkLst>
      </pc:sldChg>
      <pc:sldChg chg="del">
        <pc:chgData name="Maxwell, Raleigh" userId="a72cf95d-a960-4a28-b87d-c93cfbfa87c5" providerId="ADAL" clId="{669E3BF7-A007-44B1-A0C8-AC940733645B}" dt="2024-08-10T05:15:31.246" v="14604" actId="2696"/>
        <pc:sldMkLst>
          <pc:docMk/>
          <pc:sldMk cId="0" sldId="282"/>
        </pc:sldMkLst>
      </pc:sldChg>
      <pc:sldChg chg="del">
        <pc:chgData name="Maxwell, Raleigh" userId="a72cf95d-a960-4a28-b87d-c93cfbfa87c5" providerId="ADAL" clId="{669E3BF7-A007-44B1-A0C8-AC940733645B}" dt="2024-08-10T05:15:31.246" v="14604" actId="2696"/>
        <pc:sldMkLst>
          <pc:docMk/>
          <pc:sldMk cId="0" sldId="283"/>
        </pc:sldMkLst>
      </pc:sldChg>
      <pc:sldChg chg="del">
        <pc:chgData name="Maxwell, Raleigh" userId="a72cf95d-a960-4a28-b87d-c93cfbfa87c5" providerId="ADAL" clId="{669E3BF7-A007-44B1-A0C8-AC940733645B}" dt="2024-08-10T05:15:31.246" v="14604" actId="2696"/>
        <pc:sldMkLst>
          <pc:docMk/>
          <pc:sldMk cId="0" sldId="284"/>
        </pc:sldMkLst>
      </pc:sldChg>
      <pc:sldChg chg="del">
        <pc:chgData name="Maxwell, Raleigh" userId="a72cf95d-a960-4a28-b87d-c93cfbfa87c5" providerId="ADAL" clId="{669E3BF7-A007-44B1-A0C8-AC940733645B}" dt="2024-08-10T05:15:31.246" v="14604" actId="2696"/>
        <pc:sldMkLst>
          <pc:docMk/>
          <pc:sldMk cId="0" sldId="285"/>
        </pc:sldMkLst>
      </pc:sldChg>
      <pc:sldChg chg="del">
        <pc:chgData name="Maxwell, Raleigh" userId="a72cf95d-a960-4a28-b87d-c93cfbfa87c5" providerId="ADAL" clId="{669E3BF7-A007-44B1-A0C8-AC940733645B}" dt="2024-08-10T05:15:31.246" v="14604" actId="2696"/>
        <pc:sldMkLst>
          <pc:docMk/>
          <pc:sldMk cId="0" sldId="286"/>
        </pc:sldMkLst>
      </pc:sldChg>
      <pc:sldChg chg="del">
        <pc:chgData name="Maxwell, Raleigh" userId="a72cf95d-a960-4a28-b87d-c93cfbfa87c5" providerId="ADAL" clId="{669E3BF7-A007-44B1-A0C8-AC940733645B}" dt="2024-08-10T05:15:31.246" v="14604" actId="2696"/>
        <pc:sldMkLst>
          <pc:docMk/>
          <pc:sldMk cId="0" sldId="287"/>
        </pc:sldMkLst>
      </pc:sldChg>
      <pc:sldChg chg="del">
        <pc:chgData name="Maxwell, Raleigh" userId="a72cf95d-a960-4a28-b87d-c93cfbfa87c5" providerId="ADAL" clId="{669E3BF7-A007-44B1-A0C8-AC940733645B}" dt="2024-08-10T05:15:31.246" v="14604" actId="2696"/>
        <pc:sldMkLst>
          <pc:docMk/>
          <pc:sldMk cId="0" sldId="288"/>
        </pc:sldMkLst>
      </pc:sldChg>
      <pc:sldChg chg="del">
        <pc:chgData name="Maxwell, Raleigh" userId="a72cf95d-a960-4a28-b87d-c93cfbfa87c5" providerId="ADAL" clId="{669E3BF7-A007-44B1-A0C8-AC940733645B}" dt="2024-08-10T05:15:31.246" v="14604" actId="2696"/>
        <pc:sldMkLst>
          <pc:docMk/>
          <pc:sldMk cId="0" sldId="289"/>
        </pc:sldMkLst>
      </pc:sldChg>
      <pc:sldChg chg="del">
        <pc:chgData name="Maxwell, Raleigh" userId="a72cf95d-a960-4a28-b87d-c93cfbfa87c5" providerId="ADAL" clId="{669E3BF7-A007-44B1-A0C8-AC940733645B}" dt="2024-08-10T05:15:31.246" v="14604" actId="2696"/>
        <pc:sldMkLst>
          <pc:docMk/>
          <pc:sldMk cId="0" sldId="290"/>
        </pc:sldMkLst>
      </pc:sldChg>
      <pc:sldChg chg="del">
        <pc:chgData name="Maxwell, Raleigh" userId="a72cf95d-a960-4a28-b87d-c93cfbfa87c5" providerId="ADAL" clId="{669E3BF7-A007-44B1-A0C8-AC940733645B}" dt="2024-08-10T05:15:31.246" v="14604" actId="2696"/>
        <pc:sldMkLst>
          <pc:docMk/>
          <pc:sldMk cId="0" sldId="291"/>
        </pc:sldMkLst>
      </pc:sldChg>
      <pc:sldChg chg="del">
        <pc:chgData name="Maxwell, Raleigh" userId="a72cf95d-a960-4a28-b87d-c93cfbfa87c5" providerId="ADAL" clId="{669E3BF7-A007-44B1-A0C8-AC940733645B}" dt="2024-08-10T05:15:31.246" v="14604" actId="2696"/>
        <pc:sldMkLst>
          <pc:docMk/>
          <pc:sldMk cId="0" sldId="292"/>
        </pc:sldMkLst>
      </pc:sldChg>
      <pc:sldChg chg="del">
        <pc:chgData name="Maxwell, Raleigh" userId="a72cf95d-a960-4a28-b87d-c93cfbfa87c5" providerId="ADAL" clId="{669E3BF7-A007-44B1-A0C8-AC940733645B}" dt="2024-08-10T05:15:31.246" v="14604" actId="2696"/>
        <pc:sldMkLst>
          <pc:docMk/>
          <pc:sldMk cId="0" sldId="293"/>
        </pc:sldMkLst>
      </pc:sldChg>
      <pc:sldChg chg="del">
        <pc:chgData name="Maxwell, Raleigh" userId="a72cf95d-a960-4a28-b87d-c93cfbfa87c5" providerId="ADAL" clId="{669E3BF7-A007-44B1-A0C8-AC940733645B}" dt="2024-08-10T05:15:31.246" v="14604" actId="2696"/>
        <pc:sldMkLst>
          <pc:docMk/>
          <pc:sldMk cId="0" sldId="294"/>
        </pc:sldMkLst>
      </pc:sldChg>
      <pc:sldChg chg="del">
        <pc:chgData name="Maxwell, Raleigh" userId="a72cf95d-a960-4a28-b87d-c93cfbfa87c5" providerId="ADAL" clId="{669E3BF7-A007-44B1-A0C8-AC940733645B}" dt="2024-08-10T05:15:31.246" v="14604" actId="2696"/>
        <pc:sldMkLst>
          <pc:docMk/>
          <pc:sldMk cId="0" sldId="295"/>
        </pc:sldMkLst>
      </pc:sldChg>
      <pc:sldChg chg="addSp delSp modSp add del mod ord modNotesTx">
        <pc:chgData name="Maxwell, Raleigh" userId="a72cf95d-a960-4a28-b87d-c93cfbfa87c5" providerId="ADAL" clId="{669E3BF7-A007-44B1-A0C8-AC940733645B}" dt="2024-08-01T01:48:10.118" v="537" actId="2696"/>
        <pc:sldMkLst>
          <pc:docMk/>
          <pc:sldMk cId="1800808497" sldId="296"/>
        </pc:sldMkLst>
        <pc:spChg chg="add del mod">
          <ac:chgData name="Maxwell, Raleigh" userId="a72cf95d-a960-4a28-b87d-c93cfbfa87c5" providerId="ADAL" clId="{669E3BF7-A007-44B1-A0C8-AC940733645B}" dt="2024-08-01T01:32:26.733" v="76" actId="478"/>
          <ac:spMkLst>
            <pc:docMk/>
            <pc:sldMk cId="1800808497" sldId="296"/>
            <ac:spMk id="3" creationId="{EAE13FF6-1136-B6DD-4BEC-F341CD9AD593}"/>
          </ac:spMkLst>
        </pc:spChg>
        <pc:spChg chg="add del mod">
          <ac:chgData name="Maxwell, Raleigh" userId="a72cf95d-a960-4a28-b87d-c93cfbfa87c5" providerId="ADAL" clId="{669E3BF7-A007-44B1-A0C8-AC940733645B}" dt="2024-08-01T01:32:23.219" v="74" actId="478"/>
          <ac:spMkLst>
            <pc:docMk/>
            <pc:sldMk cId="1800808497" sldId="296"/>
            <ac:spMk id="5" creationId="{9DFF5402-56B9-EFBF-FA3E-7EA4D980605A}"/>
          </ac:spMkLst>
        </pc:spChg>
        <pc:spChg chg="add mod">
          <ac:chgData name="Maxwell, Raleigh" userId="a72cf95d-a960-4a28-b87d-c93cfbfa87c5" providerId="ADAL" clId="{669E3BF7-A007-44B1-A0C8-AC940733645B}" dt="2024-08-01T01:46:24.323" v="534" actId="1076"/>
          <ac:spMkLst>
            <pc:docMk/>
            <pc:sldMk cId="1800808497" sldId="296"/>
            <ac:spMk id="6" creationId="{BAA02D20-A20B-E4AE-C08B-E558E8A476E9}"/>
          </ac:spMkLst>
        </pc:spChg>
        <pc:spChg chg="add mod">
          <ac:chgData name="Maxwell, Raleigh" userId="a72cf95d-a960-4a28-b87d-c93cfbfa87c5" providerId="ADAL" clId="{669E3BF7-A007-44B1-A0C8-AC940733645B}" dt="2024-08-01T01:46:29.368" v="535" actId="1076"/>
          <ac:spMkLst>
            <pc:docMk/>
            <pc:sldMk cId="1800808497" sldId="296"/>
            <ac:spMk id="7" creationId="{A6FCCA20-49D0-3448-48BF-6838D0339960}"/>
          </ac:spMkLst>
        </pc:spChg>
        <pc:spChg chg="add mod">
          <ac:chgData name="Maxwell, Raleigh" userId="a72cf95d-a960-4a28-b87d-c93cfbfa87c5" providerId="ADAL" clId="{669E3BF7-A007-44B1-A0C8-AC940733645B}" dt="2024-08-01T01:46:34.889" v="536" actId="1076"/>
          <ac:spMkLst>
            <pc:docMk/>
            <pc:sldMk cId="1800808497" sldId="296"/>
            <ac:spMk id="8" creationId="{EC82FE23-5528-95D9-ADA5-3335564F3FC6}"/>
          </ac:spMkLst>
        </pc:spChg>
        <pc:spChg chg="del">
          <ac:chgData name="Maxwell, Raleigh" userId="a72cf95d-a960-4a28-b87d-c93cfbfa87c5" providerId="ADAL" clId="{669E3BF7-A007-44B1-A0C8-AC940733645B}" dt="2024-08-01T01:31:36.673" v="61" actId="478"/>
          <ac:spMkLst>
            <pc:docMk/>
            <pc:sldMk cId="1800808497" sldId="296"/>
            <ac:spMk id="1030" creationId="{00000000-0000-0000-0000-000000000000}"/>
          </ac:spMkLst>
        </pc:spChg>
        <pc:spChg chg="del">
          <ac:chgData name="Maxwell, Raleigh" userId="a72cf95d-a960-4a28-b87d-c93cfbfa87c5" providerId="ADAL" clId="{669E3BF7-A007-44B1-A0C8-AC940733645B}" dt="2024-08-01T01:31:38.703" v="62" actId="478"/>
          <ac:spMkLst>
            <pc:docMk/>
            <pc:sldMk cId="1800808497" sldId="296"/>
            <ac:spMk id="1031" creationId="{00000000-0000-0000-0000-000000000000}"/>
          </ac:spMkLst>
        </pc:spChg>
        <pc:spChg chg="del mod">
          <ac:chgData name="Maxwell, Raleigh" userId="a72cf95d-a960-4a28-b87d-c93cfbfa87c5" providerId="ADAL" clId="{669E3BF7-A007-44B1-A0C8-AC940733645B}" dt="2024-08-01T01:32:11.221" v="69" actId="478"/>
          <ac:spMkLst>
            <pc:docMk/>
            <pc:sldMk cId="1800808497" sldId="296"/>
            <ac:spMk id="1033" creationId="{00000000-0000-0000-0000-000000000000}"/>
          </ac:spMkLst>
        </pc:spChg>
        <pc:spChg chg="del mod">
          <ac:chgData name="Maxwell, Raleigh" userId="a72cf95d-a960-4a28-b87d-c93cfbfa87c5" providerId="ADAL" clId="{669E3BF7-A007-44B1-A0C8-AC940733645B}" dt="2024-08-01T01:32:14.219" v="71" actId="478"/>
          <ac:spMkLst>
            <pc:docMk/>
            <pc:sldMk cId="1800808497" sldId="296"/>
            <ac:spMk id="1034" creationId="{00000000-0000-0000-0000-000000000000}"/>
          </ac:spMkLst>
        </pc:spChg>
        <pc:grpChg chg="del">
          <ac:chgData name="Maxwell, Raleigh" userId="a72cf95d-a960-4a28-b87d-c93cfbfa87c5" providerId="ADAL" clId="{669E3BF7-A007-44B1-A0C8-AC940733645B}" dt="2024-08-01T01:32:25.025" v="75" actId="478"/>
          <ac:grpSpMkLst>
            <pc:docMk/>
            <pc:sldMk cId="1800808497" sldId="296"/>
            <ac:grpSpMk id="1035" creationId="{00000000-0000-0000-0000-000000000000}"/>
          </ac:grpSpMkLst>
        </pc:grpChg>
        <pc:graphicFrameChg chg="del modGraphic">
          <ac:chgData name="Maxwell, Raleigh" userId="a72cf95d-a960-4a28-b87d-c93cfbfa87c5" providerId="ADAL" clId="{669E3BF7-A007-44B1-A0C8-AC940733645B}" dt="2024-08-01T01:32:18.876" v="73" actId="478"/>
          <ac:graphicFrameMkLst>
            <pc:docMk/>
            <pc:sldMk cId="1800808497" sldId="296"/>
            <ac:graphicFrameMk id="1032" creationId="{00000000-0000-0000-0000-000000000000}"/>
          </ac:graphicFrameMkLst>
        </pc:graphicFrameChg>
      </pc:sldChg>
      <pc:sldChg chg="modSp new del mod ord">
        <pc:chgData name="Maxwell, Raleigh" userId="a72cf95d-a960-4a28-b87d-c93cfbfa87c5" providerId="ADAL" clId="{669E3BF7-A007-44B1-A0C8-AC940733645B}" dt="2024-08-01T02:31:07.317" v="765" actId="2696"/>
        <pc:sldMkLst>
          <pc:docMk/>
          <pc:sldMk cId="1909921769" sldId="297"/>
        </pc:sldMkLst>
        <pc:spChg chg="mod">
          <ac:chgData name="Maxwell, Raleigh" userId="a72cf95d-a960-4a28-b87d-c93cfbfa87c5" providerId="ADAL" clId="{669E3BF7-A007-44B1-A0C8-AC940733645B}" dt="2024-08-01T01:40:54.519" v="213" actId="20577"/>
          <ac:spMkLst>
            <pc:docMk/>
            <pc:sldMk cId="1909921769" sldId="297"/>
            <ac:spMk id="3" creationId="{3D9D27F7-4D04-99E9-10FA-B79CDFA37553}"/>
          </ac:spMkLst>
        </pc:spChg>
      </pc:sldChg>
      <pc:sldChg chg="addSp delSp modSp new mod modTransition modNotesTx">
        <pc:chgData name="Maxwell, Raleigh" userId="a72cf95d-a960-4a28-b87d-c93cfbfa87c5" providerId="ADAL" clId="{669E3BF7-A007-44B1-A0C8-AC940733645B}" dt="2024-08-10T05:46:21.222" v="16039" actId="20577"/>
        <pc:sldMkLst>
          <pc:docMk/>
          <pc:sldMk cId="256738317" sldId="298"/>
        </pc:sldMkLst>
        <pc:spChg chg="del">
          <ac:chgData name="Maxwell, Raleigh" userId="a72cf95d-a960-4a28-b87d-c93cfbfa87c5" providerId="ADAL" clId="{669E3BF7-A007-44B1-A0C8-AC940733645B}" dt="2024-08-01T01:54:48.188" v="547" actId="478"/>
          <ac:spMkLst>
            <pc:docMk/>
            <pc:sldMk cId="256738317" sldId="298"/>
            <ac:spMk id="2" creationId="{00B5BDB7-FF02-0863-12D3-BE265B38A794}"/>
          </ac:spMkLst>
        </pc:spChg>
        <pc:spChg chg="del">
          <ac:chgData name="Maxwell, Raleigh" userId="a72cf95d-a960-4a28-b87d-c93cfbfa87c5" providerId="ADAL" clId="{669E3BF7-A007-44B1-A0C8-AC940733645B}" dt="2024-08-01T01:54:46.463" v="546" actId="478"/>
          <ac:spMkLst>
            <pc:docMk/>
            <pc:sldMk cId="256738317" sldId="298"/>
            <ac:spMk id="3" creationId="{2B60BF12-63EE-F1E1-0D61-6AC2D8DBE594}"/>
          </ac:spMkLst>
        </pc:spChg>
        <pc:spChg chg="add mod">
          <ac:chgData name="Maxwell, Raleigh" userId="a72cf95d-a960-4a28-b87d-c93cfbfa87c5" providerId="ADAL" clId="{669E3BF7-A007-44B1-A0C8-AC940733645B}" dt="2024-08-01T02:27:13.238" v="728" actId="208"/>
          <ac:spMkLst>
            <pc:docMk/>
            <pc:sldMk cId="256738317" sldId="298"/>
            <ac:spMk id="6" creationId="{D52814EA-2125-445C-FEE5-2A94F48E12F6}"/>
          </ac:spMkLst>
        </pc:spChg>
        <pc:spChg chg="add mod">
          <ac:chgData name="Maxwell, Raleigh" userId="a72cf95d-a960-4a28-b87d-c93cfbfa87c5" providerId="ADAL" clId="{669E3BF7-A007-44B1-A0C8-AC940733645B}" dt="2024-08-01T02:27:46.816" v="732" actId="207"/>
          <ac:spMkLst>
            <pc:docMk/>
            <pc:sldMk cId="256738317" sldId="298"/>
            <ac:spMk id="7" creationId="{2D3312D0-562D-D619-3726-6E8C8A5CD605}"/>
          </ac:spMkLst>
        </pc:spChg>
        <pc:spChg chg="add mod">
          <ac:chgData name="Maxwell, Raleigh" userId="a72cf95d-a960-4a28-b87d-c93cfbfa87c5" providerId="ADAL" clId="{669E3BF7-A007-44B1-A0C8-AC940733645B}" dt="2024-08-01T02:43:23.642" v="1662" actId="113"/>
          <ac:spMkLst>
            <pc:docMk/>
            <pc:sldMk cId="256738317" sldId="298"/>
            <ac:spMk id="8" creationId="{9801BC43-BAF3-C8FB-843D-73F41E53E28C}"/>
          </ac:spMkLst>
        </pc:spChg>
        <pc:picChg chg="add del mod">
          <ac:chgData name="Maxwell, Raleigh" userId="a72cf95d-a960-4a28-b87d-c93cfbfa87c5" providerId="ADAL" clId="{669E3BF7-A007-44B1-A0C8-AC940733645B}" dt="2024-08-01T02:15:01.970" v="552" actId="478"/>
          <ac:picMkLst>
            <pc:docMk/>
            <pc:sldMk cId="256738317" sldId="298"/>
            <ac:picMk id="5" creationId="{2A26EC77-991C-67EE-2CE5-2809699CD565}"/>
          </ac:picMkLst>
        </pc:picChg>
        <pc:picChg chg="add">
          <ac:chgData name="Maxwell, Raleigh" userId="a72cf95d-a960-4a28-b87d-c93cfbfa87c5" providerId="ADAL" clId="{669E3BF7-A007-44B1-A0C8-AC940733645B}" dt="2024-08-01T02:14:19.331" v="548"/>
          <ac:picMkLst>
            <pc:docMk/>
            <pc:sldMk cId="256738317" sldId="298"/>
            <ac:picMk id="1026" creationId="{4A807EE3-E091-4C8F-B568-212D14113CFF}"/>
          </ac:picMkLst>
        </pc:picChg>
        <pc:picChg chg="add mod">
          <ac:chgData name="Maxwell, Raleigh" userId="a72cf95d-a960-4a28-b87d-c93cfbfa87c5" providerId="ADAL" clId="{669E3BF7-A007-44B1-A0C8-AC940733645B}" dt="2024-08-01T02:27:01.535" v="725" actId="2085"/>
          <ac:picMkLst>
            <pc:docMk/>
            <pc:sldMk cId="256738317" sldId="298"/>
            <ac:picMk id="1028" creationId="{AD250F1A-9D3A-3B74-8A93-59B960E81842}"/>
          </ac:picMkLst>
        </pc:picChg>
      </pc:sldChg>
      <pc:sldChg chg="addSp delSp modSp add mod modNotesTx">
        <pc:chgData name="Maxwell, Raleigh" userId="a72cf95d-a960-4a28-b87d-c93cfbfa87c5" providerId="ADAL" clId="{669E3BF7-A007-44B1-A0C8-AC940733645B}" dt="2024-08-10T13:15:11.172" v="17385" actId="478"/>
        <pc:sldMkLst>
          <pc:docMk/>
          <pc:sldMk cId="4001418776" sldId="299"/>
        </pc:sldMkLst>
        <pc:spChg chg="add del mod">
          <ac:chgData name="Maxwell, Raleigh" userId="a72cf95d-a960-4a28-b87d-c93cfbfa87c5" providerId="ADAL" clId="{669E3BF7-A007-44B1-A0C8-AC940733645B}" dt="2024-08-10T13:14:58.163" v="17377" actId="478"/>
          <ac:spMkLst>
            <pc:docMk/>
            <pc:sldMk cId="4001418776" sldId="299"/>
            <ac:spMk id="3" creationId="{864596D4-CBAE-DDD6-4B81-09C862B1CDA8}"/>
          </ac:spMkLst>
        </pc:spChg>
        <pc:spChg chg="add del mod">
          <ac:chgData name="Maxwell, Raleigh" userId="a72cf95d-a960-4a28-b87d-c93cfbfa87c5" providerId="ADAL" clId="{669E3BF7-A007-44B1-A0C8-AC940733645B}" dt="2024-08-10T13:14:58.163" v="17377" actId="478"/>
          <ac:spMkLst>
            <pc:docMk/>
            <pc:sldMk cId="4001418776" sldId="299"/>
            <ac:spMk id="5" creationId="{664F0010-54C6-A8C7-C78A-BB453DF74A80}"/>
          </ac:spMkLst>
        </pc:spChg>
        <pc:spChg chg="add del mod">
          <ac:chgData name="Maxwell, Raleigh" userId="a72cf95d-a960-4a28-b87d-c93cfbfa87c5" providerId="ADAL" clId="{669E3BF7-A007-44B1-A0C8-AC940733645B}" dt="2024-08-10T13:14:58.163" v="17377" actId="478"/>
          <ac:spMkLst>
            <pc:docMk/>
            <pc:sldMk cId="4001418776" sldId="299"/>
            <ac:spMk id="7" creationId="{8DDF1CEC-E36A-DD18-E4D5-1D9C9E683365}"/>
          </ac:spMkLst>
        </pc:spChg>
        <pc:spChg chg="add del mod">
          <ac:chgData name="Maxwell, Raleigh" userId="a72cf95d-a960-4a28-b87d-c93cfbfa87c5" providerId="ADAL" clId="{669E3BF7-A007-44B1-A0C8-AC940733645B}" dt="2024-08-10T13:15:00.023" v="17378" actId="478"/>
          <ac:spMkLst>
            <pc:docMk/>
            <pc:sldMk cId="4001418776" sldId="299"/>
            <ac:spMk id="9" creationId="{60B417AE-EEB6-0DC8-A1B2-DB3AB8551400}"/>
          </ac:spMkLst>
        </pc:spChg>
        <pc:spChg chg="add del mod">
          <ac:chgData name="Maxwell, Raleigh" userId="a72cf95d-a960-4a28-b87d-c93cfbfa87c5" providerId="ADAL" clId="{669E3BF7-A007-44B1-A0C8-AC940733645B}" dt="2024-08-10T13:15:07.519" v="17383" actId="478"/>
          <ac:spMkLst>
            <pc:docMk/>
            <pc:sldMk cId="4001418776" sldId="299"/>
            <ac:spMk id="11" creationId="{273450E2-CD1F-2B64-DD15-FAA9457981FD}"/>
          </ac:spMkLst>
        </pc:spChg>
        <pc:spChg chg="add del mod">
          <ac:chgData name="Maxwell, Raleigh" userId="a72cf95d-a960-4a28-b87d-c93cfbfa87c5" providerId="ADAL" clId="{669E3BF7-A007-44B1-A0C8-AC940733645B}" dt="2024-08-10T13:15:11.172" v="17385" actId="478"/>
          <ac:spMkLst>
            <pc:docMk/>
            <pc:sldMk cId="4001418776" sldId="299"/>
            <ac:spMk id="13" creationId="{FC1D68F4-276B-7FA5-9F92-3313E7D92D0B}"/>
          </ac:spMkLst>
        </pc:spChg>
        <pc:spChg chg="del mod">
          <ac:chgData name="Maxwell, Raleigh" userId="a72cf95d-a960-4a28-b87d-c93cfbfa87c5" providerId="ADAL" clId="{669E3BF7-A007-44B1-A0C8-AC940733645B}" dt="2024-08-10T13:15:08.799" v="17384" actId="478"/>
          <ac:spMkLst>
            <pc:docMk/>
            <pc:sldMk cId="4001418776" sldId="299"/>
            <ac:spMk id="1613" creationId="{00000000-0000-0000-0000-000000000000}"/>
          </ac:spMkLst>
        </pc:spChg>
        <pc:spChg chg="mod">
          <ac:chgData name="Maxwell, Raleigh" userId="a72cf95d-a960-4a28-b87d-c93cfbfa87c5" providerId="ADAL" clId="{669E3BF7-A007-44B1-A0C8-AC940733645B}" dt="2024-08-01T02:57:38.398" v="1906" actId="20577"/>
          <ac:spMkLst>
            <pc:docMk/>
            <pc:sldMk cId="4001418776" sldId="299"/>
            <ac:spMk id="1614" creationId="{00000000-0000-0000-0000-000000000000}"/>
          </ac:spMkLst>
        </pc:spChg>
        <pc:spChg chg="mod">
          <ac:chgData name="Maxwell, Raleigh" userId="a72cf95d-a960-4a28-b87d-c93cfbfa87c5" providerId="ADAL" clId="{669E3BF7-A007-44B1-A0C8-AC940733645B}" dt="2024-08-01T03:08:54.828" v="3243" actId="20577"/>
          <ac:spMkLst>
            <pc:docMk/>
            <pc:sldMk cId="4001418776" sldId="299"/>
            <ac:spMk id="1615" creationId="{00000000-0000-0000-0000-000000000000}"/>
          </ac:spMkLst>
        </pc:spChg>
        <pc:spChg chg="del mod">
          <ac:chgData name="Maxwell, Raleigh" userId="a72cf95d-a960-4a28-b87d-c93cfbfa87c5" providerId="ADAL" clId="{669E3BF7-A007-44B1-A0C8-AC940733645B}" dt="2024-08-10T13:14:55.756" v="17376" actId="478"/>
          <ac:spMkLst>
            <pc:docMk/>
            <pc:sldMk cId="4001418776" sldId="299"/>
            <ac:spMk id="1616" creationId="{00000000-0000-0000-0000-000000000000}"/>
          </ac:spMkLst>
        </pc:spChg>
        <pc:spChg chg="del mod">
          <ac:chgData name="Maxwell, Raleigh" userId="a72cf95d-a960-4a28-b87d-c93cfbfa87c5" providerId="ADAL" clId="{669E3BF7-A007-44B1-A0C8-AC940733645B}" dt="2024-08-10T13:15:01.903" v="17379" actId="478"/>
          <ac:spMkLst>
            <pc:docMk/>
            <pc:sldMk cId="4001418776" sldId="299"/>
            <ac:spMk id="1617" creationId="{00000000-0000-0000-0000-000000000000}"/>
          </ac:spMkLst>
        </pc:spChg>
        <pc:spChg chg="del mod">
          <ac:chgData name="Maxwell, Raleigh" userId="a72cf95d-a960-4a28-b87d-c93cfbfa87c5" providerId="ADAL" clId="{669E3BF7-A007-44B1-A0C8-AC940733645B}" dt="2024-08-10T13:14:58.163" v="17377" actId="478"/>
          <ac:spMkLst>
            <pc:docMk/>
            <pc:sldMk cId="4001418776" sldId="299"/>
            <ac:spMk id="1618" creationId="{00000000-0000-0000-0000-000000000000}"/>
          </ac:spMkLst>
        </pc:spChg>
        <pc:spChg chg="mod">
          <ac:chgData name="Maxwell, Raleigh" userId="a72cf95d-a960-4a28-b87d-c93cfbfa87c5" providerId="ADAL" clId="{669E3BF7-A007-44B1-A0C8-AC940733645B}" dt="2024-08-01T03:10:43.386" v="3523" actId="20577"/>
          <ac:spMkLst>
            <pc:docMk/>
            <pc:sldMk cId="4001418776" sldId="299"/>
            <ac:spMk id="1619" creationId="{00000000-0000-0000-0000-000000000000}"/>
          </ac:spMkLst>
        </pc:spChg>
        <pc:spChg chg="del mod">
          <ac:chgData name="Maxwell, Raleigh" userId="a72cf95d-a960-4a28-b87d-c93cfbfa87c5" providerId="ADAL" clId="{669E3BF7-A007-44B1-A0C8-AC940733645B}" dt="2024-08-10T13:14:55.756" v="17376" actId="478"/>
          <ac:spMkLst>
            <pc:docMk/>
            <pc:sldMk cId="4001418776" sldId="299"/>
            <ac:spMk id="1620" creationId="{00000000-0000-0000-0000-000000000000}"/>
          </ac:spMkLst>
        </pc:spChg>
        <pc:spChg chg="del mod">
          <ac:chgData name="Maxwell, Raleigh" userId="a72cf95d-a960-4a28-b87d-c93cfbfa87c5" providerId="ADAL" clId="{669E3BF7-A007-44B1-A0C8-AC940733645B}" dt="2024-08-10T13:14:55.756" v="17376" actId="478"/>
          <ac:spMkLst>
            <pc:docMk/>
            <pc:sldMk cId="4001418776" sldId="299"/>
            <ac:spMk id="1621" creationId="{00000000-0000-0000-0000-000000000000}"/>
          </ac:spMkLst>
        </pc:spChg>
      </pc:sldChg>
      <pc:sldChg chg="modSp new del mod">
        <pc:chgData name="Maxwell, Raleigh" userId="a72cf95d-a960-4a28-b87d-c93cfbfa87c5" providerId="ADAL" clId="{669E3BF7-A007-44B1-A0C8-AC940733645B}" dt="2024-08-01T03:00:56.355" v="2492" actId="2696"/>
        <pc:sldMkLst>
          <pc:docMk/>
          <pc:sldMk cId="892243742" sldId="300"/>
        </pc:sldMkLst>
        <pc:spChg chg="mod">
          <ac:chgData name="Maxwell, Raleigh" userId="a72cf95d-a960-4a28-b87d-c93cfbfa87c5" providerId="ADAL" clId="{669E3BF7-A007-44B1-A0C8-AC940733645B}" dt="2024-08-01T03:00:35.054" v="2469" actId="20577"/>
          <ac:spMkLst>
            <pc:docMk/>
            <pc:sldMk cId="892243742" sldId="300"/>
            <ac:spMk id="10" creationId="{26CE7AA2-CBDC-C0DE-C871-08E7575D4A38}"/>
          </ac:spMkLst>
        </pc:spChg>
      </pc:sldChg>
      <pc:sldChg chg="modSp add mod ord modNotesTx">
        <pc:chgData name="Maxwell, Raleigh" userId="a72cf95d-a960-4a28-b87d-c93cfbfa87c5" providerId="ADAL" clId="{669E3BF7-A007-44B1-A0C8-AC940733645B}" dt="2024-08-10T13:33:08.132" v="20117" actId="20577"/>
        <pc:sldMkLst>
          <pc:docMk/>
          <pc:sldMk cId="718233108" sldId="301"/>
        </pc:sldMkLst>
        <pc:spChg chg="mod">
          <ac:chgData name="Maxwell, Raleigh" userId="a72cf95d-a960-4a28-b87d-c93cfbfa87c5" providerId="ADAL" clId="{669E3BF7-A007-44B1-A0C8-AC940733645B}" dt="2024-08-10T02:35:18.910" v="8489" actId="1076"/>
          <ac:spMkLst>
            <pc:docMk/>
            <pc:sldMk cId="718233108" sldId="301"/>
            <ac:spMk id="1499" creationId="{00000000-0000-0000-0000-000000000000}"/>
          </ac:spMkLst>
        </pc:spChg>
        <pc:spChg chg="mod">
          <ac:chgData name="Maxwell, Raleigh" userId="a72cf95d-a960-4a28-b87d-c93cfbfa87c5" providerId="ADAL" clId="{669E3BF7-A007-44B1-A0C8-AC940733645B}" dt="2024-08-10T02:34:30.087" v="8486" actId="20577"/>
          <ac:spMkLst>
            <pc:docMk/>
            <pc:sldMk cId="718233108" sldId="301"/>
            <ac:spMk id="1500" creationId="{00000000-0000-0000-0000-000000000000}"/>
          </ac:spMkLst>
        </pc:spChg>
        <pc:spChg chg="mod">
          <ac:chgData name="Maxwell, Raleigh" userId="a72cf95d-a960-4a28-b87d-c93cfbfa87c5" providerId="ADAL" clId="{669E3BF7-A007-44B1-A0C8-AC940733645B}" dt="2024-08-10T02:35:25.614" v="8490" actId="1076"/>
          <ac:spMkLst>
            <pc:docMk/>
            <pc:sldMk cId="718233108" sldId="301"/>
            <ac:spMk id="1501" creationId="{00000000-0000-0000-0000-000000000000}"/>
          </ac:spMkLst>
        </pc:spChg>
        <pc:spChg chg="mod">
          <ac:chgData name="Maxwell, Raleigh" userId="a72cf95d-a960-4a28-b87d-c93cfbfa87c5" providerId="ADAL" clId="{669E3BF7-A007-44B1-A0C8-AC940733645B}" dt="2024-08-10T02:34:41.970" v="8488" actId="1076"/>
          <ac:spMkLst>
            <pc:docMk/>
            <pc:sldMk cId="718233108" sldId="301"/>
            <ac:spMk id="1502" creationId="{00000000-0000-0000-0000-000000000000}"/>
          </ac:spMkLst>
        </pc:spChg>
        <pc:spChg chg="mod">
          <ac:chgData name="Maxwell, Raleigh" userId="a72cf95d-a960-4a28-b87d-c93cfbfa87c5" providerId="ADAL" clId="{669E3BF7-A007-44B1-A0C8-AC940733645B}" dt="2024-08-10T02:34:39.590" v="8487" actId="1076"/>
          <ac:spMkLst>
            <pc:docMk/>
            <pc:sldMk cId="718233108" sldId="301"/>
            <ac:spMk id="1503" creationId="{00000000-0000-0000-0000-000000000000}"/>
          </ac:spMkLst>
        </pc:spChg>
      </pc:sldChg>
      <pc:sldChg chg="addSp delSp modSp new mod modNotesTx">
        <pc:chgData name="Maxwell, Raleigh" userId="a72cf95d-a960-4a28-b87d-c93cfbfa87c5" providerId="ADAL" clId="{669E3BF7-A007-44B1-A0C8-AC940733645B}" dt="2024-08-10T13:20:00.444" v="18169" actId="20577"/>
        <pc:sldMkLst>
          <pc:docMk/>
          <pc:sldMk cId="3257639047" sldId="302"/>
        </pc:sldMkLst>
        <pc:spChg chg="del">
          <ac:chgData name="Maxwell, Raleigh" userId="a72cf95d-a960-4a28-b87d-c93cfbfa87c5" providerId="ADAL" clId="{669E3BF7-A007-44B1-A0C8-AC940733645B}" dt="2024-08-01T03:13:53.363" v="3766" actId="478"/>
          <ac:spMkLst>
            <pc:docMk/>
            <pc:sldMk cId="3257639047" sldId="302"/>
            <ac:spMk id="2" creationId="{010E3219-B4A5-B2D2-9E37-8405871476DE}"/>
          </ac:spMkLst>
        </pc:spChg>
        <pc:spChg chg="del">
          <ac:chgData name="Maxwell, Raleigh" userId="a72cf95d-a960-4a28-b87d-c93cfbfa87c5" providerId="ADAL" clId="{669E3BF7-A007-44B1-A0C8-AC940733645B}" dt="2024-08-01T03:13:59.924" v="3769" actId="478"/>
          <ac:spMkLst>
            <pc:docMk/>
            <pc:sldMk cId="3257639047" sldId="302"/>
            <ac:spMk id="3" creationId="{49B2CFF4-9297-79BD-2D73-8DCFCBB3207C}"/>
          </ac:spMkLst>
        </pc:spChg>
        <pc:spChg chg="del">
          <ac:chgData name="Maxwell, Raleigh" userId="a72cf95d-a960-4a28-b87d-c93cfbfa87c5" providerId="ADAL" clId="{669E3BF7-A007-44B1-A0C8-AC940733645B}" dt="2024-08-01T03:14:06.176" v="3772" actId="478"/>
          <ac:spMkLst>
            <pc:docMk/>
            <pc:sldMk cId="3257639047" sldId="302"/>
            <ac:spMk id="4" creationId="{87AD168B-C407-E1B5-DA4C-0730A121282D}"/>
          </ac:spMkLst>
        </pc:spChg>
        <pc:spChg chg="del">
          <ac:chgData name="Maxwell, Raleigh" userId="a72cf95d-a960-4a28-b87d-c93cfbfa87c5" providerId="ADAL" clId="{669E3BF7-A007-44B1-A0C8-AC940733645B}" dt="2024-08-01T03:14:04.278" v="3771" actId="478"/>
          <ac:spMkLst>
            <pc:docMk/>
            <pc:sldMk cId="3257639047" sldId="302"/>
            <ac:spMk id="5" creationId="{31B4106E-D192-BEB2-BD60-D63912702F84}"/>
          </ac:spMkLst>
        </pc:spChg>
        <pc:spChg chg="del">
          <ac:chgData name="Maxwell, Raleigh" userId="a72cf95d-a960-4a28-b87d-c93cfbfa87c5" providerId="ADAL" clId="{669E3BF7-A007-44B1-A0C8-AC940733645B}" dt="2024-08-01T03:13:55.826" v="3767" actId="478"/>
          <ac:spMkLst>
            <pc:docMk/>
            <pc:sldMk cId="3257639047" sldId="302"/>
            <ac:spMk id="6" creationId="{1599F4BF-D84F-EAC4-E229-0CBF8E9EACBC}"/>
          </ac:spMkLst>
        </pc:spChg>
        <pc:spChg chg="del">
          <ac:chgData name="Maxwell, Raleigh" userId="a72cf95d-a960-4a28-b87d-c93cfbfa87c5" providerId="ADAL" clId="{669E3BF7-A007-44B1-A0C8-AC940733645B}" dt="2024-08-01T03:13:53.363" v="3766" actId="478"/>
          <ac:spMkLst>
            <pc:docMk/>
            <pc:sldMk cId="3257639047" sldId="302"/>
            <ac:spMk id="7" creationId="{8813E63F-DAB8-69D0-E83A-B497644A97E1}"/>
          </ac:spMkLst>
        </pc:spChg>
        <pc:spChg chg="del">
          <ac:chgData name="Maxwell, Raleigh" userId="a72cf95d-a960-4a28-b87d-c93cfbfa87c5" providerId="ADAL" clId="{669E3BF7-A007-44B1-A0C8-AC940733645B}" dt="2024-08-01T03:13:58.628" v="3768" actId="478"/>
          <ac:spMkLst>
            <pc:docMk/>
            <pc:sldMk cId="3257639047" sldId="302"/>
            <ac:spMk id="8" creationId="{1FEC32C7-C5D5-C18D-4FA4-843FC1D8C35E}"/>
          </ac:spMkLst>
        </pc:spChg>
        <pc:spChg chg="del">
          <ac:chgData name="Maxwell, Raleigh" userId="a72cf95d-a960-4a28-b87d-c93cfbfa87c5" providerId="ADAL" clId="{669E3BF7-A007-44B1-A0C8-AC940733645B}" dt="2024-08-01T03:14:01.843" v="3770" actId="478"/>
          <ac:spMkLst>
            <pc:docMk/>
            <pc:sldMk cId="3257639047" sldId="302"/>
            <ac:spMk id="9" creationId="{363A3512-EEB6-6912-9E5F-B64D6A93E770}"/>
          </ac:spMkLst>
        </pc:spChg>
        <pc:spChg chg="mod">
          <ac:chgData name="Maxwell, Raleigh" userId="a72cf95d-a960-4a28-b87d-c93cfbfa87c5" providerId="ADAL" clId="{669E3BF7-A007-44B1-A0C8-AC940733645B}" dt="2024-08-01T03:17:24.529" v="3872" actId="1076"/>
          <ac:spMkLst>
            <pc:docMk/>
            <pc:sldMk cId="3257639047" sldId="302"/>
            <ac:spMk id="10" creationId="{7A443A79-23E9-C272-1446-0F552DA23778}"/>
          </ac:spMkLst>
        </pc:spChg>
        <pc:spChg chg="add del">
          <ac:chgData name="Maxwell, Raleigh" userId="a72cf95d-a960-4a28-b87d-c93cfbfa87c5" providerId="ADAL" clId="{669E3BF7-A007-44B1-A0C8-AC940733645B}" dt="2024-08-01T03:14:25.205" v="3780" actId="11529"/>
          <ac:spMkLst>
            <pc:docMk/>
            <pc:sldMk cId="3257639047" sldId="302"/>
            <ac:spMk id="11" creationId="{88B5BD04-FE23-2DD7-5604-7FCE12E27334}"/>
          </ac:spMkLst>
        </pc:spChg>
        <pc:spChg chg="add mod">
          <ac:chgData name="Maxwell, Raleigh" userId="a72cf95d-a960-4a28-b87d-c93cfbfa87c5" providerId="ADAL" clId="{669E3BF7-A007-44B1-A0C8-AC940733645B}" dt="2024-08-10T13:19:47.219" v="18137" actId="207"/>
          <ac:spMkLst>
            <pc:docMk/>
            <pc:sldMk cId="3257639047" sldId="302"/>
            <ac:spMk id="12" creationId="{B4BD9EA4-367E-8604-8FB5-D62CE10297AB}"/>
          </ac:spMkLst>
        </pc:spChg>
        <pc:picChg chg="add mod">
          <ac:chgData name="Maxwell, Raleigh" userId="a72cf95d-a960-4a28-b87d-c93cfbfa87c5" providerId="ADAL" clId="{669E3BF7-A007-44B1-A0C8-AC940733645B}" dt="2024-08-01T03:17:15.127" v="3870" actId="1076"/>
          <ac:picMkLst>
            <pc:docMk/>
            <pc:sldMk cId="3257639047" sldId="302"/>
            <ac:picMk id="3074" creationId="{2F36E818-5001-CEBA-D76C-EAF4A9660A56}"/>
          </ac:picMkLst>
        </pc:picChg>
      </pc:sldChg>
      <pc:sldChg chg="addSp delSp modSp add mod ord modAnim">
        <pc:chgData name="Maxwell, Raleigh" userId="a72cf95d-a960-4a28-b87d-c93cfbfa87c5" providerId="ADAL" clId="{669E3BF7-A007-44B1-A0C8-AC940733645B}" dt="2024-08-10T13:37:48.539" v="20519"/>
        <pc:sldMkLst>
          <pc:docMk/>
          <pc:sldMk cId="2564836894" sldId="303"/>
        </pc:sldMkLst>
        <pc:spChg chg="add del mod">
          <ac:chgData name="Maxwell, Raleigh" userId="a72cf95d-a960-4a28-b87d-c93cfbfa87c5" providerId="ADAL" clId="{669E3BF7-A007-44B1-A0C8-AC940733645B}" dt="2024-08-10T13:37:22.387" v="20512" actId="478"/>
          <ac:spMkLst>
            <pc:docMk/>
            <pc:sldMk cId="2564836894" sldId="303"/>
            <ac:spMk id="2" creationId="{10F9FFAF-CCEB-C0C8-0412-1981F70B73CE}"/>
          </ac:spMkLst>
        </pc:spChg>
        <pc:spChg chg="mod">
          <ac:chgData name="Maxwell, Raleigh" userId="a72cf95d-a960-4a28-b87d-c93cfbfa87c5" providerId="ADAL" clId="{669E3BF7-A007-44B1-A0C8-AC940733645B}" dt="2024-08-10T13:37:34.802" v="20516" actId="20577"/>
          <ac:spMkLst>
            <pc:docMk/>
            <pc:sldMk cId="2564836894" sldId="303"/>
            <ac:spMk id="2703" creationId="{00000000-0000-0000-0000-000000000000}"/>
          </ac:spMkLst>
        </pc:spChg>
        <pc:spChg chg="mod">
          <ac:chgData name="Maxwell, Raleigh" userId="a72cf95d-a960-4a28-b87d-c93cfbfa87c5" providerId="ADAL" clId="{669E3BF7-A007-44B1-A0C8-AC940733645B}" dt="2024-08-01T03:52:26.693" v="4443" actId="20577"/>
          <ac:spMkLst>
            <pc:docMk/>
            <pc:sldMk cId="2564836894" sldId="303"/>
            <ac:spMk id="2704" creationId="{00000000-0000-0000-0000-000000000000}"/>
          </ac:spMkLst>
        </pc:spChg>
        <pc:grpChg chg="del mod">
          <ac:chgData name="Maxwell, Raleigh" userId="a72cf95d-a960-4a28-b87d-c93cfbfa87c5" providerId="ADAL" clId="{669E3BF7-A007-44B1-A0C8-AC940733645B}" dt="2024-08-01T04:30:03.634" v="5910" actId="478"/>
          <ac:grpSpMkLst>
            <pc:docMk/>
            <pc:sldMk cId="2564836894" sldId="303"/>
            <ac:grpSpMk id="2705" creationId="{00000000-0000-0000-0000-000000000000}"/>
          </ac:grpSpMkLst>
        </pc:grpChg>
        <pc:picChg chg="add del mod">
          <ac:chgData name="Maxwell, Raleigh" userId="a72cf95d-a960-4a28-b87d-c93cfbfa87c5" providerId="ADAL" clId="{669E3BF7-A007-44B1-A0C8-AC940733645B}" dt="2024-08-10T13:37:23.489" v="20513" actId="478"/>
          <ac:picMkLst>
            <pc:docMk/>
            <pc:sldMk cId="2564836894" sldId="303"/>
            <ac:picMk id="1026" creationId="{14E2F143-57C3-797D-4DA1-A6516B46EA43}"/>
          </ac:picMkLst>
        </pc:picChg>
      </pc:sldChg>
      <pc:sldChg chg="addSp delSp modSp add mod">
        <pc:chgData name="Maxwell, Raleigh" userId="a72cf95d-a960-4a28-b87d-c93cfbfa87c5" providerId="ADAL" clId="{669E3BF7-A007-44B1-A0C8-AC940733645B}" dt="2024-08-10T13:44:49.939" v="20544" actId="1076"/>
        <pc:sldMkLst>
          <pc:docMk/>
          <pc:sldMk cId="1152751172" sldId="304"/>
        </pc:sldMkLst>
        <pc:spChg chg="del">
          <ac:chgData name="Maxwell, Raleigh" userId="a72cf95d-a960-4a28-b87d-c93cfbfa87c5" providerId="ADAL" clId="{669E3BF7-A007-44B1-A0C8-AC940733645B}" dt="2024-08-01T04:22:54.725" v="5718" actId="478"/>
          <ac:spMkLst>
            <pc:docMk/>
            <pc:sldMk cId="1152751172" sldId="304"/>
            <ac:spMk id="2703" creationId="{00000000-0000-0000-0000-000000000000}"/>
          </ac:spMkLst>
        </pc:spChg>
        <pc:spChg chg="mod">
          <ac:chgData name="Maxwell, Raleigh" userId="a72cf95d-a960-4a28-b87d-c93cfbfa87c5" providerId="ADAL" clId="{669E3BF7-A007-44B1-A0C8-AC940733645B}" dt="2024-08-10T13:42:45.463" v="20541" actId="20577"/>
          <ac:spMkLst>
            <pc:docMk/>
            <pc:sldMk cId="1152751172" sldId="304"/>
            <ac:spMk id="2704" creationId="{00000000-0000-0000-0000-000000000000}"/>
          </ac:spMkLst>
        </pc:spChg>
        <pc:grpChg chg="del">
          <ac:chgData name="Maxwell, Raleigh" userId="a72cf95d-a960-4a28-b87d-c93cfbfa87c5" providerId="ADAL" clId="{669E3BF7-A007-44B1-A0C8-AC940733645B}" dt="2024-08-01T04:22:55.785" v="5719" actId="478"/>
          <ac:grpSpMkLst>
            <pc:docMk/>
            <pc:sldMk cId="1152751172" sldId="304"/>
            <ac:grpSpMk id="2705" creationId="{00000000-0000-0000-0000-000000000000}"/>
          </ac:grpSpMkLst>
        </pc:grpChg>
        <pc:picChg chg="add del mod">
          <ac:chgData name="Maxwell, Raleigh" userId="a72cf95d-a960-4a28-b87d-c93cfbfa87c5" providerId="ADAL" clId="{669E3BF7-A007-44B1-A0C8-AC940733645B}" dt="2024-08-10T00:46:58.511" v="6477" actId="478"/>
          <ac:picMkLst>
            <pc:docMk/>
            <pc:sldMk cId="1152751172" sldId="304"/>
            <ac:picMk id="3" creationId="{385285A3-2F76-EAF7-7C8F-3E6DFC5664F4}"/>
          </ac:picMkLst>
        </pc:picChg>
        <pc:picChg chg="add mod">
          <ac:chgData name="Maxwell, Raleigh" userId="a72cf95d-a960-4a28-b87d-c93cfbfa87c5" providerId="ADAL" clId="{669E3BF7-A007-44B1-A0C8-AC940733645B}" dt="2024-08-10T13:42:44.572" v="20540" actId="1076"/>
          <ac:picMkLst>
            <pc:docMk/>
            <pc:sldMk cId="1152751172" sldId="304"/>
            <ac:picMk id="3" creationId="{745045E5-6161-5EF3-1D52-F5C0875D07C3}"/>
          </ac:picMkLst>
        </pc:picChg>
        <pc:picChg chg="add del mod">
          <ac:chgData name="Maxwell, Raleigh" userId="a72cf95d-a960-4a28-b87d-c93cfbfa87c5" providerId="ADAL" clId="{669E3BF7-A007-44B1-A0C8-AC940733645B}" dt="2024-08-10T00:46:58.003" v="6476" actId="478"/>
          <ac:picMkLst>
            <pc:docMk/>
            <pc:sldMk cId="1152751172" sldId="304"/>
            <ac:picMk id="5" creationId="{196F05A6-093E-77DE-21E5-0B835D263500}"/>
          </ac:picMkLst>
        </pc:picChg>
        <pc:picChg chg="add mod">
          <ac:chgData name="Maxwell, Raleigh" userId="a72cf95d-a960-4a28-b87d-c93cfbfa87c5" providerId="ADAL" clId="{669E3BF7-A007-44B1-A0C8-AC940733645B}" dt="2024-08-10T13:44:49.939" v="20544" actId="1076"/>
          <ac:picMkLst>
            <pc:docMk/>
            <pc:sldMk cId="1152751172" sldId="304"/>
            <ac:picMk id="5" creationId="{BEAE76EF-ADA4-2047-AF7A-925D6D96BBC0}"/>
          </ac:picMkLst>
        </pc:picChg>
      </pc:sldChg>
      <pc:sldChg chg="addSp delSp modSp add mod ord">
        <pc:chgData name="Maxwell, Raleigh" userId="a72cf95d-a960-4a28-b87d-c93cfbfa87c5" providerId="ADAL" clId="{669E3BF7-A007-44B1-A0C8-AC940733645B}" dt="2024-08-10T13:38:27.723" v="20531"/>
        <pc:sldMkLst>
          <pc:docMk/>
          <pc:sldMk cId="1213648190" sldId="305"/>
        </pc:sldMkLst>
        <pc:spChg chg="mod">
          <ac:chgData name="Maxwell, Raleigh" userId="a72cf95d-a960-4a28-b87d-c93cfbfa87c5" providerId="ADAL" clId="{669E3BF7-A007-44B1-A0C8-AC940733645B}" dt="2024-08-01T04:25:07.742" v="5758" actId="20577"/>
          <ac:spMkLst>
            <pc:docMk/>
            <pc:sldMk cId="1213648190" sldId="305"/>
            <ac:spMk id="2704" creationId="{00000000-0000-0000-0000-000000000000}"/>
          </ac:spMkLst>
        </pc:spChg>
        <pc:picChg chg="del">
          <ac:chgData name="Maxwell, Raleigh" userId="a72cf95d-a960-4a28-b87d-c93cfbfa87c5" providerId="ADAL" clId="{669E3BF7-A007-44B1-A0C8-AC940733645B}" dt="2024-08-01T04:25:08.599" v="5759" actId="478"/>
          <ac:picMkLst>
            <pc:docMk/>
            <pc:sldMk cId="1213648190" sldId="305"/>
            <ac:picMk id="3" creationId="{385285A3-2F76-EAF7-7C8F-3E6DFC5664F4}"/>
          </ac:picMkLst>
        </pc:picChg>
        <pc:picChg chg="add mod">
          <ac:chgData name="Maxwell, Raleigh" userId="a72cf95d-a960-4a28-b87d-c93cfbfa87c5" providerId="ADAL" clId="{669E3BF7-A007-44B1-A0C8-AC940733645B}" dt="2024-08-01T04:26:56.951" v="5765" actId="1076"/>
          <ac:picMkLst>
            <pc:docMk/>
            <pc:sldMk cId="1213648190" sldId="305"/>
            <ac:picMk id="4" creationId="{7399E31F-E6FE-0554-C55B-97886EDAB59D}"/>
          </ac:picMkLst>
        </pc:picChg>
        <pc:picChg chg="del">
          <ac:chgData name="Maxwell, Raleigh" userId="a72cf95d-a960-4a28-b87d-c93cfbfa87c5" providerId="ADAL" clId="{669E3BF7-A007-44B1-A0C8-AC940733645B}" dt="2024-08-01T04:25:09.474" v="5760" actId="478"/>
          <ac:picMkLst>
            <pc:docMk/>
            <pc:sldMk cId="1213648190" sldId="305"/>
            <ac:picMk id="5" creationId="{196F05A6-093E-77DE-21E5-0B835D263500}"/>
          </ac:picMkLst>
        </pc:picChg>
      </pc:sldChg>
      <pc:sldChg chg="addSp delSp modSp new mod modNotesTx">
        <pc:chgData name="Maxwell, Raleigh" userId="a72cf95d-a960-4a28-b87d-c93cfbfa87c5" providerId="ADAL" clId="{669E3BF7-A007-44B1-A0C8-AC940733645B}" dt="2024-08-10T13:46:24.649" v="20873" actId="20577"/>
        <pc:sldMkLst>
          <pc:docMk/>
          <pc:sldMk cId="1232882846" sldId="306"/>
        </pc:sldMkLst>
        <pc:spChg chg="mod">
          <ac:chgData name="Maxwell, Raleigh" userId="a72cf95d-a960-4a28-b87d-c93cfbfa87c5" providerId="ADAL" clId="{669E3BF7-A007-44B1-A0C8-AC940733645B}" dt="2024-08-10T00:55:20.080" v="6500" actId="20577"/>
          <ac:spMkLst>
            <pc:docMk/>
            <pc:sldMk cId="1232882846" sldId="306"/>
            <ac:spMk id="2" creationId="{A251E35F-41B5-DB03-148E-E8C48EBF2DD5}"/>
          </ac:spMkLst>
        </pc:spChg>
        <pc:picChg chg="add del mod">
          <ac:chgData name="Maxwell, Raleigh" userId="a72cf95d-a960-4a28-b87d-c93cfbfa87c5" providerId="ADAL" clId="{669E3BF7-A007-44B1-A0C8-AC940733645B}" dt="2024-08-10T00:49:31.036" v="6484" actId="478"/>
          <ac:picMkLst>
            <pc:docMk/>
            <pc:sldMk cId="1232882846" sldId="306"/>
            <ac:picMk id="4" creationId="{B8C5338E-EF51-8278-4401-F367D297C134}"/>
          </ac:picMkLst>
        </pc:picChg>
        <pc:picChg chg="add mod">
          <ac:chgData name="Maxwell, Raleigh" userId="a72cf95d-a960-4a28-b87d-c93cfbfa87c5" providerId="ADAL" clId="{669E3BF7-A007-44B1-A0C8-AC940733645B}" dt="2024-08-10T00:56:00.840" v="6505" actId="1076"/>
          <ac:picMkLst>
            <pc:docMk/>
            <pc:sldMk cId="1232882846" sldId="306"/>
            <ac:picMk id="6" creationId="{0CFE43AE-F8CB-C02E-1CF0-BDFC4C14F9F2}"/>
          </ac:picMkLst>
        </pc:picChg>
      </pc:sldChg>
      <pc:sldChg chg="addSp delSp modSp add mod ord modNotesTx">
        <pc:chgData name="Maxwell, Raleigh" userId="a72cf95d-a960-4a28-b87d-c93cfbfa87c5" providerId="ADAL" clId="{669E3BF7-A007-44B1-A0C8-AC940733645B}" dt="2024-08-10T13:48:49.029" v="21078" actId="20577"/>
        <pc:sldMkLst>
          <pc:docMk/>
          <pc:sldMk cId="3957914758" sldId="307"/>
        </pc:sldMkLst>
        <pc:spChg chg="del">
          <ac:chgData name="Maxwell, Raleigh" userId="a72cf95d-a960-4a28-b87d-c93cfbfa87c5" providerId="ADAL" clId="{669E3BF7-A007-44B1-A0C8-AC940733645B}" dt="2024-08-01T04:38:15.020" v="5969" actId="478"/>
          <ac:spMkLst>
            <pc:docMk/>
            <pc:sldMk cId="3957914758" sldId="307"/>
            <ac:spMk id="2" creationId="{10F9FFAF-CCEB-C0C8-0412-1981F70B73CE}"/>
          </ac:spMkLst>
        </pc:spChg>
        <pc:spChg chg="del">
          <ac:chgData name="Maxwell, Raleigh" userId="a72cf95d-a960-4a28-b87d-c93cfbfa87c5" providerId="ADAL" clId="{669E3BF7-A007-44B1-A0C8-AC940733645B}" dt="2024-08-01T04:38:13.322" v="5968" actId="478"/>
          <ac:spMkLst>
            <pc:docMk/>
            <pc:sldMk cId="3957914758" sldId="307"/>
            <ac:spMk id="2703" creationId="{00000000-0000-0000-0000-000000000000}"/>
          </ac:spMkLst>
        </pc:spChg>
        <pc:spChg chg="mod">
          <ac:chgData name="Maxwell, Raleigh" userId="a72cf95d-a960-4a28-b87d-c93cfbfa87c5" providerId="ADAL" clId="{669E3BF7-A007-44B1-A0C8-AC940733645B}" dt="2024-08-01T04:36:11.451" v="5967" actId="20577"/>
          <ac:spMkLst>
            <pc:docMk/>
            <pc:sldMk cId="3957914758" sldId="307"/>
            <ac:spMk id="2704" creationId="{00000000-0000-0000-0000-000000000000}"/>
          </ac:spMkLst>
        </pc:spChg>
        <pc:graphicFrameChg chg="add mod modGraphic">
          <ac:chgData name="Maxwell, Raleigh" userId="a72cf95d-a960-4a28-b87d-c93cfbfa87c5" providerId="ADAL" clId="{669E3BF7-A007-44B1-A0C8-AC940733645B}" dt="2024-08-10T01:31:21.817" v="6833" actId="207"/>
          <ac:graphicFrameMkLst>
            <pc:docMk/>
            <pc:sldMk cId="3957914758" sldId="307"/>
            <ac:graphicFrameMk id="3" creationId="{0EBE0C72-0E1B-E1B8-8E7B-8AF727622108}"/>
          </ac:graphicFrameMkLst>
        </pc:graphicFrameChg>
        <pc:picChg chg="del">
          <ac:chgData name="Maxwell, Raleigh" userId="a72cf95d-a960-4a28-b87d-c93cfbfa87c5" providerId="ADAL" clId="{669E3BF7-A007-44B1-A0C8-AC940733645B}" dt="2024-08-01T04:38:15.829" v="5970" actId="478"/>
          <ac:picMkLst>
            <pc:docMk/>
            <pc:sldMk cId="3957914758" sldId="307"/>
            <ac:picMk id="1026" creationId="{14E2F143-57C3-797D-4DA1-A6516B46EA43}"/>
          </ac:picMkLst>
        </pc:picChg>
      </pc:sldChg>
      <pc:sldChg chg="addSp delSp modSp add mod modNotesTx">
        <pc:chgData name="Maxwell, Raleigh" userId="a72cf95d-a960-4a28-b87d-c93cfbfa87c5" providerId="ADAL" clId="{669E3BF7-A007-44B1-A0C8-AC940733645B}" dt="2024-08-10T13:49:39.841" v="21203" actId="20577"/>
        <pc:sldMkLst>
          <pc:docMk/>
          <pc:sldMk cId="1517487961" sldId="308"/>
        </pc:sldMkLst>
        <pc:spChg chg="del">
          <ac:chgData name="Maxwell, Raleigh" userId="a72cf95d-a960-4a28-b87d-c93cfbfa87c5" providerId="ADAL" clId="{669E3BF7-A007-44B1-A0C8-AC940733645B}" dt="2024-08-10T01:34:58.309" v="6865" actId="478"/>
          <ac:spMkLst>
            <pc:docMk/>
            <pc:sldMk cId="1517487961" sldId="308"/>
            <ac:spMk id="2" creationId="{10F9FFAF-CCEB-C0C8-0412-1981F70B73CE}"/>
          </ac:spMkLst>
        </pc:spChg>
        <pc:spChg chg="mod">
          <ac:chgData name="Maxwell, Raleigh" userId="a72cf95d-a960-4a28-b87d-c93cfbfa87c5" providerId="ADAL" clId="{669E3BF7-A007-44B1-A0C8-AC940733645B}" dt="2024-08-10T01:43:32.187" v="7043"/>
          <ac:spMkLst>
            <pc:docMk/>
            <pc:sldMk cId="1517487961" sldId="308"/>
            <ac:spMk id="5" creationId="{B3F97D9B-63C9-D9F2-C13D-737E9B4CBB57}"/>
          </ac:spMkLst>
        </pc:spChg>
        <pc:spChg chg="mod">
          <ac:chgData name="Maxwell, Raleigh" userId="a72cf95d-a960-4a28-b87d-c93cfbfa87c5" providerId="ADAL" clId="{669E3BF7-A007-44B1-A0C8-AC940733645B}" dt="2024-08-10T01:43:32.187" v="7043"/>
          <ac:spMkLst>
            <pc:docMk/>
            <pc:sldMk cId="1517487961" sldId="308"/>
            <ac:spMk id="6" creationId="{C510B831-06C9-BFC4-B899-ED0CF3C3BAC2}"/>
          </ac:spMkLst>
        </pc:spChg>
        <pc:spChg chg="mod">
          <ac:chgData name="Maxwell, Raleigh" userId="a72cf95d-a960-4a28-b87d-c93cfbfa87c5" providerId="ADAL" clId="{669E3BF7-A007-44B1-A0C8-AC940733645B}" dt="2024-08-10T01:43:32.187" v="7043"/>
          <ac:spMkLst>
            <pc:docMk/>
            <pc:sldMk cId="1517487961" sldId="308"/>
            <ac:spMk id="7" creationId="{3CCE9A15-15CA-4AB0-23A8-6C55C8146608}"/>
          </ac:spMkLst>
        </pc:spChg>
        <pc:spChg chg="mod">
          <ac:chgData name="Maxwell, Raleigh" userId="a72cf95d-a960-4a28-b87d-c93cfbfa87c5" providerId="ADAL" clId="{669E3BF7-A007-44B1-A0C8-AC940733645B}" dt="2024-08-10T01:43:32.187" v="7043"/>
          <ac:spMkLst>
            <pc:docMk/>
            <pc:sldMk cId="1517487961" sldId="308"/>
            <ac:spMk id="8" creationId="{1B88213E-F41E-A286-9C64-75A2D3032909}"/>
          </ac:spMkLst>
        </pc:spChg>
        <pc:spChg chg="mod">
          <ac:chgData name="Maxwell, Raleigh" userId="a72cf95d-a960-4a28-b87d-c93cfbfa87c5" providerId="ADAL" clId="{669E3BF7-A007-44B1-A0C8-AC940733645B}" dt="2024-08-10T01:43:32.187" v="7043"/>
          <ac:spMkLst>
            <pc:docMk/>
            <pc:sldMk cId="1517487961" sldId="308"/>
            <ac:spMk id="9" creationId="{C14F90CD-C210-7FB3-C313-52D3BB3C5A9E}"/>
          </ac:spMkLst>
        </pc:spChg>
        <pc:spChg chg="mod">
          <ac:chgData name="Maxwell, Raleigh" userId="a72cf95d-a960-4a28-b87d-c93cfbfa87c5" providerId="ADAL" clId="{669E3BF7-A007-44B1-A0C8-AC940733645B}" dt="2024-08-10T01:43:32.187" v="7043"/>
          <ac:spMkLst>
            <pc:docMk/>
            <pc:sldMk cId="1517487961" sldId="308"/>
            <ac:spMk id="10" creationId="{9476A1EE-6733-8CA4-2976-A6560CF41545}"/>
          </ac:spMkLst>
        </pc:spChg>
        <pc:spChg chg="mod">
          <ac:chgData name="Maxwell, Raleigh" userId="a72cf95d-a960-4a28-b87d-c93cfbfa87c5" providerId="ADAL" clId="{669E3BF7-A007-44B1-A0C8-AC940733645B}" dt="2024-08-10T01:43:32.187" v="7043"/>
          <ac:spMkLst>
            <pc:docMk/>
            <pc:sldMk cId="1517487961" sldId="308"/>
            <ac:spMk id="11" creationId="{6DDA5603-1F89-B2B9-6B41-CE49630E30C7}"/>
          </ac:spMkLst>
        </pc:spChg>
        <pc:spChg chg="mod">
          <ac:chgData name="Maxwell, Raleigh" userId="a72cf95d-a960-4a28-b87d-c93cfbfa87c5" providerId="ADAL" clId="{669E3BF7-A007-44B1-A0C8-AC940733645B}" dt="2024-08-10T01:43:32.187" v="7043"/>
          <ac:spMkLst>
            <pc:docMk/>
            <pc:sldMk cId="1517487961" sldId="308"/>
            <ac:spMk id="12" creationId="{1C67C3DD-1879-DCA8-190D-1DFA49DF4100}"/>
          </ac:spMkLst>
        </pc:spChg>
        <pc:spChg chg="mod">
          <ac:chgData name="Maxwell, Raleigh" userId="a72cf95d-a960-4a28-b87d-c93cfbfa87c5" providerId="ADAL" clId="{669E3BF7-A007-44B1-A0C8-AC940733645B}" dt="2024-08-10T01:43:32.187" v="7043"/>
          <ac:spMkLst>
            <pc:docMk/>
            <pc:sldMk cId="1517487961" sldId="308"/>
            <ac:spMk id="13" creationId="{371D920D-1806-8D08-2EE8-19B7FFA06254}"/>
          </ac:spMkLst>
        </pc:spChg>
        <pc:spChg chg="mod">
          <ac:chgData name="Maxwell, Raleigh" userId="a72cf95d-a960-4a28-b87d-c93cfbfa87c5" providerId="ADAL" clId="{669E3BF7-A007-44B1-A0C8-AC940733645B}" dt="2024-08-10T01:43:32.187" v="7043"/>
          <ac:spMkLst>
            <pc:docMk/>
            <pc:sldMk cId="1517487961" sldId="308"/>
            <ac:spMk id="14" creationId="{F7D16EF2-5733-DAD5-2B7B-B138FFF55568}"/>
          </ac:spMkLst>
        </pc:spChg>
        <pc:spChg chg="mod">
          <ac:chgData name="Maxwell, Raleigh" userId="a72cf95d-a960-4a28-b87d-c93cfbfa87c5" providerId="ADAL" clId="{669E3BF7-A007-44B1-A0C8-AC940733645B}" dt="2024-08-10T01:44:25.991" v="7093" actId="115"/>
          <ac:spMkLst>
            <pc:docMk/>
            <pc:sldMk cId="1517487961" sldId="308"/>
            <ac:spMk id="2703" creationId="{00000000-0000-0000-0000-000000000000}"/>
          </ac:spMkLst>
        </pc:spChg>
        <pc:spChg chg="mod">
          <ac:chgData name="Maxwell, Raleigh" userId="a72cf95d-a960-4a28-b87d-c93cfbfa87c5" providerId="ADAL" clId="{669E3BF7-A007-44B1-A0C8-AC940733645B}" dt="2024-08-10T01:38:16.465" v="6941" actId="20577"/>
          <ac:spMkLst>
            <pc:docMk/>
            <pc:sldMk cId="1517487961" sldId="308"/>
            <ac:spMk id="2704" creationId="{00000000-0000-0000-0000-000000000000}"/>
          </ac:spMkLst>
        </pc:spChg>
        <pc:grpChg chg="add mod">
          <ac:chgData name="Maxwell, Raleigh" userId="a72cf95d-a960-4a28-b87d-c93cfbfa87c5" providerId="ADAL" clId="{669E3BF7-A007-44B1-A0C8-AC940733645B}" dt="2024-08-10T01:43:39.759" v="7047" actId="14100"/>
          <ac:grpSpMkLst>
            <pc:docMk/>
            <pc:sldMk cId="1517487961" sldId="308"/>
            <ac:grpSpMk id="4" creationId="{020674AD-99B3-EBD0-5E22-ECAD5135D737}"/>
          </ac:grpSpMkLst>
        </pc:grpChg>
        <pc:graphicFrameChg chg="add mod modGraphic">
          <ac:chgData name="Maxwell, Raleigh" userId="a72cf95d-a960-4a28-b87d-c93cfbfa87c5" providerId="ADAL" clId="{669E3BF7-A007-44B1-A0C8-AC940733645B}" dt="2024-08-10T02:16:56.595" v="7865" actId="115"/>
          <ac:graphicFrameMkLst>
            <pc:docMk/>
            <pc:sldMk cId="1517487961" sldId="308"/>
            <ac:graphicFrameMk id="3" creationId="{23A5C080-02CD-E04F-7C8B-C51AE1B280A0}"/>
          </ac:graphicFrameMkLst>
        </pc:graphicFrameChg>
        <pc:picChg chg="del">
          <ac:chgData name="Maxwell, Raleigh" userId="a72cf95d-a960-4a28-b87d-c93cfbfa87c5" providerId="ADAL" clId="{669E3BF7-A007-44B1-A0C8-AC940733645B}" dt="2024-08-10T01:34:58.774" v="6866" actId="478"/>
          <ac:picMkLst>
            <pc:docMk/>
            <pc:sldMk cId="1517487961" sldId="308"/>
            <ac:picMk id="1026" creationId="{14E2F143-57C3-797D-4DA1-A6516B46EA43}"/>
          </ac:picMkLst>
        </pc:picChg>
      </pc:sldChg>
      <pc:sldChg chg="addSp modSp new mod modNotesTx">
        <pc:chgData name="Maxwell, Raleigh" userId="a72cf95d-a960-4a28-b87d-c93cfbfa87c5" providerId="ADAL" clId="{669E3BF7-A007-44B1-A0C8-AC940733645B}" dt="2024-08-10T13:50:08.317" v="21245" actId="20577"/>
        <pc:sldMkLst>
          <pc:docMk/>
          <pc:sldMk cId="2217248461" sldId="309"/>
        </pc:sldMkLst>
        <pc:spChg chg="mod">
          <ac:chgData name="Maxwell, Raleigh" userId="a72cf95d-a960-4a28-b87d-c93cfbfa87c5" providerId="ADAL" clId="{669E3BF7-A007-44B1-A0C8-AC940733645B}" dt="2024-08-10T02:11:52.210" v="7802" actId="20577"/>
          <ac:spMkLst>
            <pc:docMk/>
            <pc:sldMk cId="2217248461" sldId="309"/>
            <ac:spMk id="2" creationId="{AD0D70B0-4DAD-6A72-6B21-DE522C1CE71E}"/>
          </ac:spMkLst>
        </pc:spChg>
        <pc:spChg chg="add mod">
          <ac:chgData name="Maxwell, Raleigh" userId="a72cf95d-a960-4a28-b87d-c93cfbfa87c5" providerId="ADAL" clId="{669E3BF7-A007-44B1-A0C8-AC940733645B}" dt="2024-08-10T02:13:57.350" v="7814" actId="1076"/>
          <ac:spMkLst>
            <pc:docMk/>
            <pc:sldMk cId="2217248461" sldId="309"/>
            <ac:spMk id="3" creationId="{C05536A3-B8D7-5627-8E11-0DF6F134F013}"/>
          </ac:spMkLst>
        </pc:spChg>
        <pc:picChg chg="add mod">
          <ac:chgData name="Maxwell, Raleigh" userId="a72cf95d-a960-4a28-b87d-c93cfbfa87c5" providerId="ADAL" clId="{669E3BF7-A007-44B1-A0C8-AC940733645B}" dt="2024-08-10T02:13:53.067" v="7812" actId="1076"/>
          <ac:picMkLst>
            <pc:docMk/>
            <pc:sldMk cId="2217248461" sldId="309"/>
            <ac:picMk id="5" creationId="{1E31CF8D-FC41-2D5B-9439-440955B7F998}"/>
          </ac:picMkLst>
        </pc:picChg>
      </pc:sldChg>
      <pc:sldChg chg="addSp delSp modSp add mod ord modAnim modNotesTx">
        <pc:chgData name="Maxwell, Raleigh" userId="a72cf95d-a960-4a28-b87d-c93cfbfa87c5" providerId="ADAL" clId="{669E3BF7-A007-44B1-A0C8-AC940733645B}" dt="2024-08-10T13:57:33.773" v="21861" actId="20577"/>
        <pc:sldMkLst>
          <pc:docMk/>
          <pc:sldMk cId="4276727507" sldId="310"/>
        </pc:sldMkLst>
        <pc:spChg chg="add mod">
          <ac:chgData name="Maxwell, Raleigh" userId="a72cf95d-a960-4a28-b87d-c93cfbfa87c5" providerId="ADAL" clId="{669E3BF7-A007-44B1-A0C8-AC940733645B}" dt="2024-08-10T02:55:37.250" v="10176" actId="2711"/>
          <ac:spMkLst>
            <pc:docMk/>
            <pc:sldMk cId="4276727507" sldId="310"/>
            <ac:spMk id="5" creationId="{95F6B433-98DB-F923-0792-C082DB53DD31}"/>
          </ac:spMkLst>
        </pc:spChg>
        <pc:spChg chg="mod">
          <ac:chgData name="Maxwell, Raleigh" userId="a72cf95d-a960-4a28-b87d-c93cfbfa87c5" providerId="ADAL" clId="{669E3BF7-A007-44B1-A0C8-AC940733645B}" dt="2024-08-10T02:50:11.631" v="9715" actId="20577"/>
          <ac:spMkLst>
            <pc:docMk/>
            <pc:sldMk cId="4276727507" sldId="310"/>
            <ac:spMk id="2704" creationId="{00000000-0000-0000-0000-000000000000}"/>
          </ac:spMkLst>
        </pc:spChg>
        <pc:graphicFrameChg chg="mod modGraphic">
          <ac:chgData name="Maxwell, Raleigh" userId="a72cf95d-a960-4a28-b87d-c93cfbfa87c5" providerId="ADAL" clId="{669E3BF7-A007-44B1-A0C8-AC940733645B}" dt="2024-08-10T02:54:39.570" v="10132" actId="20577"/>
          <ac:graphicFrameMkLst>
            <pc:docMk/>
            <pc:sldMk cId="4276727507" sldId="310"/>
            <ac:graphicFrameMk id="3" creationId="{0EBE0C72-0E1B-E1B8-8E7B-8AF727622108}"/>
          </ac:graphicFrameMkLst>
        </pc:graphicFrameChg>
        <pc:picChg chg="add mod">
          <ac:chgData name="Maxwell, Raleigh" userId="a72cf95d-a960-4a28-b87d-c93cfbfa87c5" providerId="ADAL" clId="{669E3BF7-A007-44B1-A0C8-AC940733645B}" dt="2024-08-10T02:52:38.209" v="9871" actId="1076"/>
          <ac:picMkLst>
            <pc:docMk/>
            <pc:sldMk cId="4276727507" sldId="310"/>
            <ac:picMk id="4" creationId="{F42EBE14-6BEB-D038-4BA8-C19A205B441A}"/>
          </ac:picMkLst>
        </pc:picChg>
        <pc:picChg chg="add del">
          <ac:chgData name="Maxwell, Raleigh" userId="a72cf95d-a960-4a28-b87d-c93cfbfa87c5" providerId="ADAL" clId="{669E3BF7-A007-44B1-A0C8-AC940733645B}" dt="2024-08-10T02:51:05.582" v="9865" actId="478"/>
          <ac:picMkLst>
            <pc:docMk/>
            <pc:sldMk cId="4276727507" sldId="310"/>
            <ac:picMk id="1026" creationId="{79D8669E-7196-0133-3D02-8C8A0022481E}"/>
          </ac:picMkLst>
        </pc:picChg>
      </pc:sldChg>
      <pc:sldChg chg="addSp delSp modSp add mod ord">
        <pc:chgData name="Maxwell, Raleigh" userId="a72cf95d-a960-4a28-b87d-c93cfbfa87c5" providerId="ADAL" clId="{669E3BF7-A007-44B1-A0C8-AC940733645B}" dt="2024-08-10T03:02:48.994" v="11307" actId="14100"/>
        <pc:sldMkLst>
          <pc:docMk/>
          <pc:sldMk cId="3949824191" sldId="311"/>
        </pc:sldMkLst>
        <pc:spChg chg="mod">
          <ac:chgData name="Maxwell, Raleigh" userId="a72cf95d-a960-4a28-b87d-c93cfbfa87c5" providerId="ADAL" clId="{669E3BF7-A007-44B1-A0C8-AC940733645B}" dt="2024-08-10T02:58:53.865" v="10302"/>
          <ac:spMkLst>
            <pc:docMk/>
            <pc:sldMk cId="3949824191" sldId="311"/>
            <ac:spMk id="3" creationId="{65EBF09E-6250-8631-2D91-689CAB1BFD19}"/>
          </ac:spMkLst>
        </pc:spChg>
        <pc:spChg chg="mod">
          <ac:chgData name="Maxwell, Raleigh" userId="a72cf95d-a960-4a28-b87d-c93cfbfa87c5" providerId="ADAL" clId="{669E3BF7-A007-44B1-A0C8-AC940733645B}" dt="2024-08-10T02:58:53.865" v="10302"/>
          <ac:spMkLst>
            <pc:docMk/>
            <pc:sldMk cId="3949824191" sldId="311"/>
            <ac:spMk id="4" creationId="{59C506A8-E488-43AA-CE22-ED287189F2E4}"/>
          </ac:spMkLst>
        </pc:spChg>
        <pc:spChg chg="mod">
          <ac:chgData name="Maxwell, Raleigh" userId="a72cf95d-a960-4a28-b87d-c93cfbfa87c5" providerId="ADAL" clId="{669E3BF7-A007-44B1-A0C8-AC940733645B}" dt="2024-08-10T02:58:53.865" v="10302"/>
          <ac:spMkLst>
            <pc:docMk/>
            <pc:sldMk cId="3949824191" sldId="311"/>
            <ac:spMk id="5" creationId="{FE96525C-1F0E-473A-0B36-1372596EC854}"/>
          </ac:spMkLst>
        </pc:spChg>
        <pc:spChg chg="mod">
          <ac:chgData name="Maxwell, Raleigh" userId="a72cf95d-a960-4a28-b87d-c93cfbfa87c5" providerId="ADAL" clId="{669E3BF7-A007-44B1-A0C8-AC940733645B}" dt="2024-08-10T02:58:53.865" v="10302"/>
          <ac:spMkLst>
            <pc:docMk/>
            <pc:sldMk cId="3949824191" sldId="311"/>
            <ac:spMk id="6" creationId="{207FAC33-2F42-9E83-20F9-007AC36560F0}"/>
          </ac:spMkLst>
        </pc:spChg>
        <pc:spChg chg="mod">
          <ac:chgData name="Maxwell, Raleigh" userId="a72cf95d-a960-4a28-b87d-c93cfbfa87c5" providerId="ADAL" clId="{669E3BF7-A007-44B1-A0C8-AC940733645B}" dt="2024-08-10T02:58:53.865" v="10302"/>
          <ac:spMkLst>
            <pc:docMk/>
            <pc:sldMk cId="3949824191" sldId="311"/>
            <ac:spMk id="7" creationId="{75DDC18C-E234-1D3A-6C41-F0879CCB4CCE}"/>
          </ac:spMkLst>
        </pc:spChg>
        <pc:spChg chg="mod">
          <ac:chgData name="Maxwell, Raleigh" userId="a72cf95d-a960-4a28-b87d-c93cfbfa87c5" providerId="ADAL" clId="{669E3BF7-A007-44B1-A0C8-AC940733645B}" dt="2024-08-10T02:58:53.865" v="10302"/>
          <ac:spMkLst>
            <pc:docMk/>
            <pc:sldMk cId="3949824191" sldId="311"/>
            <ac:spMk id="8" creationId="{39B3BF11-D06C-3DB4-4058-83E5D5B558E7}"/>
          </ac:spMkLst>
        </pc:spChg>
        <pc:spChg chg="mod">
          <ac:chgData name="Maxwell, Raleigh" userId="a72cf95d-a960-4a28-b87d-c93cfbfa87c5" providerId="ADAL" clId="{669E3BF7-A007-44B1-A0C8-AC940733645B}" dt="2024-08-10T02:58:53.865" v="10302"/>
          <ac:spMkLst>
            <pc:docMk/>
            <pc:sldMk cId="3949824191" sldId="311"/>
            <ac:spMk id="9" creationId="{11FF711E-BC9F-6AFF-9439-281BF02FB2EE}"/>
          </ac:spMkLst>
        </pc:spChg>
        <pc:spChg chg="mod">
          <ac:chgData name="Maxwell, Raleigh" userId="a72cf95d-a960-4a28-b87d-c93cfbfa87c5" providerId="ADAL" clId="{669E3BF7-A007-44B1-A0C8-AC940733645B}" dt="2024-08-10T02:58:53.865" v="10302"/>
          <ac:spMkLst>
            <pc:docMk/>
            <pc:sldMk cId="3949824191" sldId="311"/>
            <ac:spMk id="10" creationId="{798D84F4-55C5-E6A5-C815-18F7C839659F}"/>
          </ac:spMkLst>
        </pc:spChg>
        <pc:spChg chg="mod">
          <ac:chgData name="Maxwell, Raleigh" userId="a72cf95d-a960-4a28-b87d-c93cfbfa87c5" providerId="ADAL" clId="{669E3BF7-A007-44B1-A0C8-AC940733645B}" dt="2024-08-10T02:58:53.865" v="10302"/>
          <ac:spMkLst>
            <pc:docMk/>
            <pc:sldMk cId="3949824191" sldId="311"/>
            <ac:spMk id="11" creationId="{493C176F-6181-282E-5526-0B3108B11607}"/>
          </ac:spMkLst>
        </pc:spChg>
        <pc:spChg chg="mod">
          <ac:chgData name="Maxwell, Raleigh" userId="a72cf95d-a960-4a28-b87d-c93cfbfa87c5" providerId="ADAL" clId="{669E3BF7-A007-44B1-A0C8-AC940733645B}" dt="2024-08-10T02:58:53.865" v="10302"/>
          <ac:spMkLst>
            <pc:docMk/>
            <pc:sldMk cId="3949824191" sldId="311"/>
            <ac:spMk id="12" creationId="{26B32BE9-1716-C3B8-5FC3-CB128A7298B2}"/>
          </ac:spMkLst>
        </pc:spChg>
        <pc:spChg chg="mod">
          <ac:chgData name="Maxwell, Raleigh" userId="a72cf95d-a960-4a28-b87d-c93cfbfa87c5" providerId="ADAL" clId="{669E3BF7-A007-44B1-A0C8-AC940733645B}" dt="2024-08-10T02:58:53.865" v="10302"/>
          <ac:spMkLst>
            <pc:docMk/>
            <pc:sldMk cId="3949824191" sldId="311"/>
            <ac:spMk id="13" creationId="{1A34ED21-6242-EA5F-3B97-2BB43A87AB4D}"/>
          </ac:spMkLst>
        </pc:spChg>
        <pc:spChg chg="mod">
          <ac:chgData name="Maxwell, Raleigh" userId="a72cf95d-a960-4a28-b87d-c93cfbfa87c5" providerId="ADAL" clId="{669E3BF7-A007-44B1-A0C8-AC940733645B}" dt="2024-08-10T02:58:53.865" v="10302"/>
          <ac:spMkLst>
            <pc:docMk/>
            <pc:sldMk cId="3949824191" sldId="311"/>
            <ac:spMk id="14" creationId="{FBD39576-AEF0-71BE-B155-9D7A47A357D9}"/>
          </ac:spMkLst>
        </pc:spChg>
        <pc:spChg chg="mod">
          <ac:chgData name="Maxwell, Raleigh" userId="a72cf95d-a960-4a28-b87d-c93cfbfa87c5" providerId="ADAL" clId="{669E3BF7-A007-44B1-A0C8-AC940733645B}" dt="2024-08-10T02:58:53.865" v="10302"/>
          <ac:spMkLst>
            <pc:docMk/>
            <pc:sldMk cId="3949824191" sldId="311"/>
            <ac:spMk id="15" creationId="{2504C650-D9AF-E68A-3684-F61E92F44BA6}"/>
          </ac:spMkLst>
        </pc:spChg>
        <pc:spChg chg="mod">
          <ac:chgData name="Maxwell, Raleigh" userId="a72cf95d-a960-4a28-b87d-c93cfbfa87c5" providerId="ADAL" clId="{669E3BF7-A007-44B1-A0C8-AC940733645B}" dt="2024-08-10T02:58:53.865" v="10302"/>
          <ac:spMkLst>
            <pc:docMk/>
            <pc:sldMk cId="3949824191" sldId="311"/>
            <ac:spMk id="16" creationId="{9AFF4148-E290-5688-CB2A-E2E3C6B2297B}"/>
          </ac:spMkLst>
        </pc:spChg>
        <pc:spChg chg="mod">
          <ac:chgData name="Maxwell, Raleigh" userId="a72cf95d-a960-4a28-b87d-c93cfbfa87c5" providerId="ADAL" clId="{669E3BF7-A007-44B1-A0C8-AC940733645B}" dt="2024-08-10T02:58:53.865" v="10302"/>
          <ac:spMkLst>
            <pc:docMk/>
            <pc:sldMk cId="3949824191" sldId="311"/>
            <ac:spMk id="17" creationId="{2FE8476C-508C-8E84-3185-BA3347D1FE43}"/>
          </ac:spMkLst>
        </pc:spChg>
        <pc:spChg chg="mod">
          <ac:chgData name="Maxwell, Raleigh" userId="a72cf95d-a960-4a28-b87d-c93cfbfa87c5" providerId="ADAL" clId="{669E3BF7-A007-44B1-A0C8-AC940733645B}" dt="2024-08-10T02:58:53.865" v="10302"/>
          <ac:spMkLst>
            <pc:docMk/>
            <pc:sldMk cId="3949824191" sldId="311"/>
            <ac:spMk id="18" creationId="{4DA57F84-BE09-3550-2C63-CE06D28040B9}"/>
          </ac:spMkLst>
        </pc:spChg>
        <pc:spChg chg="mod">
          <ac:chgData name="Maxwell, Raleigh" userId="a72cf95d-a960-4a28-b87d-c93cfbfa87c5" providerId="ADAL" clId="{669E3BF7-A007-44B1-A0C8-AC940733645B}" dt="2024-08-10T02:58:53.865" v="10302"/>
          <ac:spMkLst>
            <pc:docMk/>
            <pc:sldMk cId="3949824191" sldId="311"/>
            <ac:spMk id="19" creationId="{4CEC555D-F37B-E520-F15D-32D629745B05}"/>
          </ac:spMkLst>
        </pc:spChg>
        <pc:spChg chg="mod">
          <ac:chgData name="Maxwell, Raleigh" userId="a72cf95d-a960-4a28-b87d-c93cfbfa87c5" providerId="ADAL" clId="{669E3BF7-A007-44B1-A0C8-AC940733645B}" dt="2024-08-10T02:58:53.865" v="10302"/>
          <ac:spMkLst>
            <pc:docMk/>
            <pc:sldMk cId="3949824191" sldId="311"/>
            <ac:spMk id="20" creationId="{6ADAAF2D-0CC7-CCC1-C067-9C7548664AE5}"/>
          </ac:spMkLst>
        </pc:spChg>
        <pc:spChg chg="mod">
          <ac:chgData name="Maxwell, Raleigh" userId="a72cf95d-a960-4a28-b87d-c93cfbfa87c5" providerId="ADAL" clId="{669E3BF7-A007-44B1-A0C8-AC940733645B}" dt="2024-08-10T02:58:53.865" v="10302"/>
          <ac:spMkLst>
            <pc:docMk/>
            <pc:sldMk cId="3949824191" sldId="311"/>
            <ac:spMk id="21" creationId="{60A1A5F2-91AC-699D-1BEF-4794498A6DF6}"/>
          </ac:spMkLst>
        </pc:spChg>
        <pc:spChg chg="mod">
          <ac:chgData name="Maxwell, Raleigh" userId="a72cf95d-a960-4a28-b87d-c93cfbfa87c5" providerId="ADAL" clId="{669E3BF7-A007-44B1-A0C8-AC940733645B}" dt="2024-08-10T02:58:53.865" v="10302"/>
          <ac:spMkLst>
            <pc:docMk/>
            <pc:sldMk cId="3949824191" sldId="311"/>
            <ac:spMk id="22" creationId="{B5D0BF09-1B92-79B2-D541-787656A340E3}"/>
          </ac:spMkLst>
        </pc:spChg>
        <pc:spChg chg="mod">
          <ac:chgData name="Maxwell, Raleigh" userId="a72cf95d-a960-4a28-b87d-c93cfbfa87c5" providerId="ADAL" clId="{669E3BF7-A007-44B1-A0C8-AC940733645B}" dt="2024-08-10T02:58:53.865" v="10302"/>
          <ac:spMkLst>
            <pc:docMk/>
            <pc:sldMk cId="3949824191" sldId="311"/>
            <ac:spMk id="23" creationId="{DFB96D2B-7A6E-9C4B-CB14-652B7FEF95DB}"/>
          </ac:spMkLst>
        </pc:spChg>
        <pc:spChg chg="mod">
          <ac:chgData name="Maxwell, Raleigh" userId="a72cf95d-a960-4a28-b87d-c93cfbfa87c5" providerId="ADAL" clId="{669E3BF7-A007-44B1-A0C8-AC940733645B}" dt="2024-08-10T02:58:53.865" v="10302"/>
          <ac:spMkLst>
            <pc:docMk/>
            <pc:sldMk cId="3949824191" sldId="311"/>
            <ac:spMk id="24" creationId="{5CC9C51E-0512-8C85-331D-758DB261A9DD}"/>
          </ac:spMkLst>
        </pc:spChg>
        <pc:spChg chg="mod">
          <ac:chgData name="Maxwell, Raleigh" userId="a72cf95d-a960-4a28-b87d-c93cfbfa87c5" providerId="ADAL" clId="{669E3BF7-A007-44B1-A0C8-AC940733645B}" dt="2024-08-10T02:58:53.865" v="10302"/>
          <ac:spMkLst>
            <pc:docMk/>
            <pc:sldMk cId="3949824191" sldId="311"/>
            <ac:spMk id="25" creationId="{827F2B8B-0CC9-AFC5-F3FE-E0406C596B54}"/>
          </ac:spMkLst>
        </pc:spChg>
        <pc:spChg chg="mod">
          <ac:chgData name="Maxwell, Raleigh" userId="a72cf95d-a960-4a28-b87d-c93cfbfa87c5" providerId="ADAL" clId="{669E3BF7-A007-44B1-A0C8-AC940733645B}" dt="2024-08-10T02:58:53.865" v="10302"/>
          <ac:spMkLst>
            <pc:docMk/>
            <pc:sldMk cId="3949824191" sldId="311"/>
            <ac:spMk id="26" creationId="{178667EC-CBD1-FBFC-6C88-2364F131E2C6}"/>
          </ac:spMkLst>
        </pc:spChg>
        <pc:spChg chg="mod">
          <ac:chgData name="Maxwell, Raleigh" userId="a72cf95d-a960-4a28-b87d-c93cfbfa87c5" providerId="ADAL" clId="{669E3BF7-A007-44B1-A0C8-AC940733645B}" dt="2024-08-10T02:58:53.865" v="10302"/>
          <ac:spMkLst>
            <pc:docMk/>
            <pc:sldMk cId="3949824191" sldId="311"/>
            <ac:spMk id="27" creationId="{DD9707D9-4380-6A0A-55CB-2EF90F35E22E}"/>
          </ac:spMkLst>
        </pc:spChg>
        <pc:spChg chg="mod">
          <ac:chgData name="Maxwell, Raleigh" userId="a72cf95d-a960-4a28-b87d-c93cfbfa87c5" providerId="ADAL" clId="{669E3BF7-A007-44B1-A0C8-AC940733645B}" dt="2024-08-10T02:58:53.865" v="10302"/>
          <ac:spMkLst>
            <pc:docMk/>
            <pc:sldMk cId="3949824191" sldId="311"/>
            <ac:spMk id="28" creationId="{A7FF9522-78B9-6E0A-6D3A-CB9011F82949}"/>
          </ac:spMkLst>
        </pc:spChg>
        <pc:spChg chg="mod">
          <ac:chgData name="Maxwell, Raleigh" userId="a72cf95d-a960-4a28-b87d-c93cfbfa87c5" providerId="ADAL" clId="{669E3BF7-A007-44B1-A0C8-AC940733645B}" dt="2024-08-10T02:58:53.865" v="10302"/>
          <ac:spMkLst>
            <pc:docMk/>
            <pc:sldMk cId="3949824191" sldId="311"/>
            <ac:spMk id="29" creationId="{14608161-CD70-2210-CD57-AD24F7C8AC5A}"/>
          </ac:spMkLst>
        </pc:spChg>
        <pc:spChg chg="mod">
          <ac:chgData name="Maxwell, Raleigh" userId="a72cf95d-a960-4a28-b87d-c93cfbfa87c5" providerId="ADAL" clId="{669E3BF7-A007-44B1-A0C8-AC940733645B}" dt="2024-08-10T02:58:53.865" v="10302"/>
          <ac:spMkLst>
            <pc:docMk/>
            <pc:sldMk cId="3949824191" sldId="311"/>
            <ac:spMk id="30" creationId="{E0EFA061-8938-9CEE-D27A-36759EF227F3}"/>
          </ac:spMkLst>
        </pc:spChg>
        <pc:spChg chg="mod">
          <ac:chgData name="Maxwell, Raleigh" userId="a72cf95d-a960-4a28-b87d-c93cfbfa87c5" providerId="ADAL" clId="{669E3BF7-A007-44B1-A0C8-AC940733645B}" dt="2024-08-10T02:58:53.865" v="10302"/>
          <ac:spMkLst>
            <pc:docMk/>
            <pc:sldMk cId="3949824191" sldId="311"/>
            <ac:spMk id="31" creationId="{20394542-566E-40EF-2EDA-AA384469BFD8}"/>
          </ac:spMkLst>
        </pc:spChg>
        <pc:spChg chg="mod">
          <ac:chgData name="Maxwell, Raleigh" userId="a72cf95d-a960-4a28-b87d-c93cfbfa87c5" providerId="ADAL" clId="{669E3BF7-A007-44B1-A0C8-AC940733645B}" dt="2024-08-10T02:58:53.865" v="10302"/>
          <ac:spMkLst>
            <pc:docMk/>
            <pc:sldMk cId="3949824191" sldId="311"/>
            <ac:spMk id="32" creationId="{CAFB889A-1C64-53C7-2702-D1DDD21F7AB8}"/>
          </ac:spMkLst>
        </pc:spChg>
        <pc:spChg chg="mod">
          <ac:chgData name="Maxwell, Raleigh" userId="a72cf95d-a960-4a28-b87d-c93cfbfa87c5" providerId="ADAL" clId="{669E3BF7-A007-44B1-A0C8-AC940733645B}" dt="2024-08-10T02:58:53.865" v="10302"/>
          <ac:spMkLst>
            <pc:docMk/>
            <pc:sldMk cId="3949824191" sldId="311"/>
            <ac:spMk id="33" creationId="{5437B0B3-02F1-B38E-7303-6CBBD0E44C09}"/>
          </ac:spMkLst>
        </pc:spChg>
        <pc:spChg chg="mod">
          <ac:chgData name="Maxwell, Raleigh" userId="a72cf95d-a960-4a28-b87d-c93cfbfa87c5" providerId="ADAL" clId="{669E3BF7-A007-44B1-A0C8-AC940733645B}" dt="2024-08-10T02:58:53.865" v="10302"/>
          <ac:spMkLst>
            <pc:docMk/>
            <pc:sldMk cId="3949824191" sldId="311"/>
            <ac:spMk id="34" creationId="{70508A0F-AF15-ED70-8E31-7E21E628A528}"/>
          </ac:spMkLst>
        </pc:spChg>
        <pc:spChg chg="mod">
          <ac:chgData name="Maxwell, Raleigh" userId="a72cf95d-a960-4a28-b87d-c93cfbfa87c5" providerId="ADAL" clId="{669E3BF7-A007-44B1-A0C8-AC940733645B}" dt="2024-08-10T02:58:53.865" v="10302"/>
          <ac:spMkLst>
            <pc:docMk/>
            <pc:sldMk cId="3949824191" sldId="311"/>
            <ac:spMk id="35" creationId="{2ABFA886-3829-1E17-1172-A8E1CDBED739}"/>
          </ac:spMkLst>
        </pc:spChg>
        <pc:spChg chg="mod">
          <ac:chgData name="Maxwell, Raleigh" userId="a72cf95d-a960-4a28-b87d-c93cfbfa87c5" providerId="ADAL" clId="{669E3BF7-A007-44B1-A0C8-AC940733645B}" dt="2024-08-10T02:58:53.865" v="10302"/>
          <ac:spMkLst>
            <pc:docMk/>
            <pc:sldMk cId="3949824191" sldId="311"/>
            <ac:spMk id="36" creationId="{0C613A87-F7D4-626E-48FE-8642D1FFD5EF}"/>
          </ac:spMkLst>
        </pc:spChg>
        <pc:spChg chg="mod">
          <ac:chgData name="Maxwell, Raleigh" userId="a72cf95d-a960-4a28-b87d-c93cfbfa87c5" providerId="ADAL" clId="{669E3BF7-A007-44B1-A0C8-AC940733645B}" dt="2024-08-10T02:58:53.865" v="10302"/>
          <ac:spMkLst>
            <pc:docMk/>
            <pc:sldMk cId="3949824191" sldId="311"/>
            <ac:spMk id="37" creationId="{055E5222-8F6B-CE61-E5BA-D729167D3FCE}"/>
          </ac:spMkLst>
        </pc:spChg>
        <pc:spChg chg="mod">
          <ac:chgData name="Maxwell, Raleigh" userId="a72cf95d-a960-4a28-b87d-c93cfbfa87c5" providerId="ADAL" clId="{669E3BF7-A007-44B1-A0C8-AC940733645B}" dt="2024-08-10T02:58:53.865" v="10302"/>
          <ac:spMkLst>
            <pc:docMk/>
            <pc:sldMk cId="3949824191" sldId="311"/>
            <ac:spMk id="38" creationId="{CC811E54-DD2D-E470-47A9-1285BF4D1DB0}"/>
          </ac:spMkLst>
        </pc:spChg>
        <pc:spChg chg="mod">
          <ac:chgData name="Maxwell, Raleigh" userId="a72cf95d-a960-4a28-b87d-c93cfbfa87c5" providerId="ADAL" clId="{669E3BF7-A007-44B1-A0C8-AC940733645B}" dt="2024-08-10T02:58:53.865" v="10302"/>
          <ac:spMkLst>
            <pc:docMk/>
            <pc:sldMk cId="3949824191" sldId="311"/>
            <ac:spMk id="39" creationId="{C86961D1-7902-F361-463A-1404615369C9}"/>
          </ac:spMkLst>
        </pc:spChg>
        <pc:spChg chg="mod">
          <ac:chgData name="Maxwell, Raleigh" userId="a72cf95d-a960-4a28-b87d-c93cfbfa87c5" providerId="ADAL" clId="{669E3BF7-A007-44B1-A0C8-AC940733645B}" dt="2024-08-10T02:58:53.865" v="10302"/>
          <ac:spMkLst>
            <pc:docMk/>
            <pc:sldMk cId="3949824191" sldId="311"/>
            <ac:spMk id="40" creationId="{C1F504C8-A8F8-567E-E34F-6816A9F5D443}"/>
          </ac:spMkLst>
        </pc:spChg>
        <pc:spChg chg="mod">
          <ac:chgData name="Maxwell, Raleigh" userId="a72cf95d-a960-4a28-b87d-c93cfbfa87c5" providerId="ADAL" clId="{669E3BF7-A007-44B1-A0C8-AC940733645B}" dt="2024-08-10T02:58:53.865" v="10302"/>
          <ac:spMkLst>
            <pc:docMk/>
            <pc:sldMk cId="3949824191" sldId="311"/>
            <ac:spMk id="41" creationId="{F38CBBCC-FC68-922A-FE93-C09020B6B5AE}"/>
          </ac:spMkLst>
        </pc:spChg>
        <pc:spChg chg="mod">
          <ac:chgData name="Maxwell, Raleigh" userId="a72cf95d-a960-4a28-b87d-c93cfbfa87c5" providerId="ADAL" clId="{669E3BF7-A007-44B1-A0C8-AC940733645B}" dt="2024-08-10T02:58:53.865" v="10302"/>
          <ac:spMkLst>
            <pc:docMk/>
            <pc:sldMk cId="3949824191" sldId="311"/>
            <ac:spMk id="42" creationId="{463CF2AA-9578-A929-4046-76FDB797E8DF}"/>
          </ac:spMkLst>
        </pc:spChg>
        <pc:spChg chg="mod">
          <ac:chgData name="Maxwell, Raleigh" userId="a72cf95d-a960-4a28-b87d-c93cfbfa87c5" providerId="ADAL" clId="{669E3BF7-A007-44B1-A0C8-AC940733645B}" dt="2024-08-10T02:58:53.865" v="10302"/>
          <ac:spMkLst>
            <pc:docMk/>
            <pc:sldMk cId="3949824191" sldId="311"/>
            <ac:spMk id="43" creationId="{26FE0990-A120-6CEA-279F-464C4048AD57}"/>
          </ac:spMkLst>
        </pc:spChg>
        <pc:spChg chg="mod">
          <ac:chgData name="Maxwell, Raleigh" userId="a72cf95d-a960-4a28-b87d-c93cfbfa87c5" providerId="ADAL" clId="{669E3BF7-A007-44B1-A0C8-AC940733645B}" dt="2024-08-10T02:58:53.865" v="10302"/>
          <ac:spMkLst>
            <pc:docMk/>
            <pc:sldMk cId="3949824191" sldId="311"/>
            <ac:spMk id="44" creationId="{926DA3C9-660D-5D94-8DCC-0153ECAD1DAA}"/>
          </ac:spMkLst>
        </pc:spChg>
        <pc:spChg chg="mod">
          <ac:chgData name="Maxwell, Raleigh" userId="a72cf95d-a960-4a28-b87d-c93cfbfa87c5" providerId="ADAL" clId="{669E3BF7-A007-44B1-A0C8-AC940733645B}" dt="2024-08-10T02:58:53.865" v="10302"/>
          <ac:spMkLst>
            <pc:docMk/>
            <pc:sldMk cId="3949824191" sldId="311"/>
            <ac:spMk id="45" creationId="{272D255A-C171-E436-1CA9-43B6F71BEEEF}"/>
          </ac:spMkLst>
        </pc:spChg>
        <pc:spChg chg="mod">
          <ac:chgData name="Maxwell, Raleigh" userId="a72cf95d-a960-4a28-b87d-c93cfbfa87c5" providerId="ADAL" clId="{669E3BF7-A007-44B1-A0C8-AC940733645B}" dt="2024-08-10T02:58:53.865" v="10302"/>
          <ac:spMkLst>
            <pc:docMk/>
            <pc:sldMk cId="3949824191" sldId="311"/>
            <ac:spMk id="46" creationId="{CF24C50A-D140-06B2-FC84-94C81124C312}"/>
          </ac:spMkLst>
        </pc:spChg>
        <pc:spChg chg="mod">
          <ac:chgData name="Maxwell, Raleigh" userId="a72cf95d-a960-4a28-b87d-c93cfbfa87c5" providerId="ADAL" clId="{669E3BF7-A007-44B1-A0C8-AC940733645B}" dt="2024-08-10T02:58:53.865" v="10302"/>
          <ac:spMkLst>
            <pc:docMk/>
            <pc:sldMk cId="3949824191" sldId="311"/>
            <ac:spMk id="47" creationId="{19B3D06A-974C-DC50-1903-E86EE701138F}"/>
          </ac:spMkLst>
        </pc:spChg>
        <pc:spChg chg="mod">
          <ac:chgData name="Maxwell, Raleigh" userId="a72cf95d-a960-4a28-b87d-c93cfbfa87c5" providerId="ADAL" clId="{669E3BF7-A007-44B1-A0C8-AC940733645B}" dt="2024-08-10T02:58:53.865" v="10302"/>
          <ac:spMkLst>
            <pc:docMk/>
            <pc:sldMk cId="3949824191" sldId="311"/>
            <ac:spMk id="48" creationId="{B734702E-3143-2ACF-E6D4-AFA996A66320}"/>
          </ac:spMkLst>
        </pc:spChg>
        <pc:spChg chg="mod">
          <ac:chgData name="Maxwell, Raleigh" userId="a72cf95d-a960-4a28-b87d-c93cfbfa87c5" providerId="ADAL" clId="{669E3BF7-A007-44B1-A0C8-AC940733645B}" dt="2024-08-10T02:58:53.865" v="10302"/>
          <ac:spMkLst>
            <pc:docMk/>
            <pc:sldMk cId="3949824191" sldId="311"/>
            <ac:spMk id="49" creationId="{2B0C7D2B-8BCB-5429-C2E0-606924D111BA}"/>
          </ac:spMkLst>
        </pc:spChg>
        <pc:spChg chg="mod">
          <ac:chgData name="Maxwell, Raleigh" userId="a72cf95d-a960-4a28-b87d-c93cfbfa87c5" providerId="ADAL" clId="{669E3BF7-A007-44B1-A0C8-AC940733645B}" dt="2024-08-10T02:58:53.865" v="10302"/>
          <ac:spMkLst>
            <pc:docMk/>
            <pc:sldMk cId="3949824191" sldId="311"/>
            <ac:spMk id="50" creationId="{67875B6F-4CE5-3F05-1050-9D9FF2152580}"/>
          </ac:spMkLst>
        </pc:spChg>
        <pc:spChg chg="mod">
          <ac:chgData name="Maxwell, Raleigh" userId="a72cf95d-a960-4a28-b87d-c93cfbfa87c5" providerId="ADAL" clId="{669E3BF7-A007-44B1-A0C8-AC940733645B}" dt="2024-08-10T02:58:53.865" v="10302"/>
          <ac:spMkLst>
            <pc:docMk/>
            <pc:sldMk cId="3949824191" sldId="311"/>
            <ac:spMk id="51" creationId="{2776DBA0-BB42-E424-C3CA-7093A0DFEBF0}"/>
          </ac:spMkLst>
        </pc:spChg>
        <pc:spChg chg="mod">
          <ac:chgData name="Maxwell, Raleigh" userId="a72cf95d-a960-4a28-b87d-c93cfbfa87c5" providerId="ADAL" clId="{669E3BF7-A007-44B1-A0C8-AC940733645B}" dt="2024-08-10T02:58:46.172" v="10300" actId="1076"/>
          <ac:spMkLst>
            <pc:docMk/>
            <pc:sldMk cId="3949824191" sldId="311"/>
            <ac:spMk id="1613" creationId="{00000000-0000-0000-0000-000000000000}"/>
          </ac:spMkLst>
        </pc:spChg>
        <pc:spChg chg="mod">
          <ac:chgData name="Maxwell, Raleigh" userId="a72cf95d-a960-4a28-b87d-c93cfbfa87c5" providerId="ADAL" clId="{669E3BF7-A007-44B1-A0C8-AC940733645B}" dt="2024-08-10T02:58:38.957" v="10299" actId="1076"/>
          <ac:spMkLst>
            <pc:docMk/>
            <pc:sldMk cId="3949824191" sldId="311"/>
            <ac:spMk id="1614" creationId="{00000000-0000-0000-0000-000000000000}"/>
          </ac:spMkLst>
        </pc:spChg>
        <pc:spChg chg="mod">
          <ac:chgData name="Maxwell, Raleigh" userId="a72cf95d-a960-4a28-b87d-c93cfbfa87c5" providerId="ADAL" clId="{669E3BF7-A007-44B1-A0C8-AC940733645B}" dt="2024-08-10T02:59:58.835" v="10590" actId="20577"/>
          <ac:spMkLst>
            <pc:docMk/>
            <pc:sldMk cId="3949824191" sldId="311"/>
            <ac:spMk id="1615" creationId="{00000000-0000-0000-0000-000000000000}"/>
          </ac:spMkLst>
        </pc:spChg>
        <pc:spChg chg="mod">
          <ac:chgData name="Maxwell, Raleigh" userId="a72cf95d-a960-4a28-b87d-c93cfbfa87c5" providerId="ADAL" clId="{669E3BF7-A007-44B1-A0C8-AC940733645B}" dt="2024-08-10T03:00:49.751" v="10788" actId="20577"/>
          <ac:spMkLst>
            <pc:docMk/>
            <pc:sldMk cId="3949824191" sldId="311"/>
            <ac:spMk id="1616" creationId="{00000000-0000-0000-0000-000000000000}"/>
          </ac:spMkLst>
        </pc:spChg>
        <pc:spChg chg="mod">
          <ac:chgData name="Maxwell, Raleigh" userId="a72cf95d-a960-4a28-b87d-c93cfbfa87c5" providerId="ADAL" clId="{669E3BF7-A007-44B1-A0C8-AC940733645B}" dt="2024-08-10T03:01:38.480" v="10987" actId="20577"/>
          <ac:spMkLst>
            <pc:docMk/>
            <pc:sldMk cId="3949824191" sldId="311"/>
            <ac:spMk id="1617" creationId="{00000000-0000-0000-0000-000000000000}"/>
          </ac:spMkLst>
        </pc:spChg>
        <pc:spChg chg="mod">
          <ac:chgData name="Maxwell, Raleigh" userId="a72cf95d-a960-4a28-b87d-c93cfbfa87c5" providerId="ADAL" clId="{669E3BF7-A007-44B1-A0C8-AC940733645B}" dt="2024-08-10T03:02:48.994" v="11307" actId="14100"/>
          <ac:spMkLst>
            <pc:docMk/>
            <pc:sldMk cId="3949824191" sldId="311"/>
            <ac:spMk id="1618" creationId="{00000000-0000-0000-0000-000000000000}"/>
          </ac:spMkLst>
        </pc:spChg>
        <pc:spChg chg="mod">
          <ac:chgData name="Maxwell, Raleigh" userId="a72cf95d-a960-4a28-b87d-c93cfbfa87c5" providerId="ADAL" clId="{669E3BF7-A007-44B1-A0C8-AC940733645B}" dt="2024-08-10T02:58:46.172" v="10300" actId="1076"/>
          <ac:spMkLst>
            <pc:docMk/>
            <pc:sldMk cId="3949824191" sldId="311"/>
            <ac:spMk id="1619" creationId="{00000000-0000-0000-0000-000000000000}"/>
          </ac:spMkLst>
        </pc:spChg>
        <pc:spChg chg="mod">
          <ac:chgData name="Maxwell, Raleigh" userId="a72cf95d-a960-4a28-b87d-c93cfbfa87c5" providerId="ADAL" clId="{669E3BF7-A007-44B1-A0C8-AC940733645B}" dt="2024-08-10T02:58:46.172" v="10300" actId="1076"/>
          <ac:spMkLst>
            <pc:docMk/>
            <pc:sldMk cId="3949824191" sldId="311"/>
            <ac:spMk id="1620" creationId="{00000000-0000-0000-0000-000000000000}"/>
          </ac:spMkLst>
        </pc:spChg>
        <pc:spChg chg="mod">
          <ac:chgData name="Maxwell, Raleigh" userId="a72cf95d-a960-4a28-b87d-c93cfbfa87c5" providerId="ADAL" clId="{669E3BF7-A007-44B1-A0C8-AC940733645B}" dt="2024-08-10T02:59:01.552" v="10310" actId="20577"/>
          <ac:spMkLst>
            <pc:docMk/>
            <pc:sldMk cId="3949824191" sldId="311"/>
            <ac:spMk id="1621" creationId="{00000000-0000-0000-0000-000000000000}"/>
          </ac:spMkLst>
        </pc:spChg>
        <pc:spChg chg="mod">
          <ac:chgData name="Maxwell, Raleigh" userId="a72cf95d-a960-4a28-b87d-c93cfbfa87c5" providerId="ADAL" clId="{669E3BF7-A007-44B1-A0C8-AC940733645B}" dt="2024-08-10T02:58:15.710" v="10294" actId="688"/>
          <ac:spMkLst>
            <pc:docMk/>
            <pc:sldMk cId="3949824191" sldId="311"/>
            <ac:spMk id="1669" creationId="{00000000-0000-0000-0000-000000000000}"/>
          </ac:spMkLst>
        </pc:spChg>
        <pc:grpChg chg="add mod">
          <ac:chgData name="Maxwell, Raleigh" userId="a72cf95d-a960-4a28-b87d-c93cfbfa87c5" providerId="ADAL" clId="{669E3BF7-A007-44B1-A0C8-AC940733645B}" dt="2024-08-10T02:58:55.706" v="10303" actId="1076"/>
          <ac:grpSpMkLst>
            <pc:docMk/>
            <pc:sldMk cId="3949824191" sldId="311"/>
            <ac:grpSpMk id="2" creationId="{B50333DD-382A-3829-6EB4-C6300B7B4178}"/>
          </ac:grpSpMkLst>
        </pc:grpChg>
        <pc:grpChg chg="del mod">
          <ac:chgData name="Maxwell, Raleigh" userId="a72cf95d-a960-4a28-b87d-c93cfbfa87c5" providerId="ADAL" clId="{669E3BF7-A007-44B1-A0C8-AC940733645B}" dt="2024-08-10T02:58:48.424" v="10301" actId="478"/>
          <ac:grpSpMkLst>
            <pc:docMk/>
            <pc:sldMk cId="3949824191" sldId="311"/>
            <ac:grpSpMk id="1622" creationId="{00000000-0000-0000-0000-000000000000}"/>
          </ac:grpSpMkLst>
        </pc:grpChg>
        <pc:grpChg chg="del mod">
          <ac:chgData name="Maxwell, Raleigh" userId="a72cf95d-a960-4a28-b87d-c93cfbfa87c5" providerId="ADAL" clId="{669E3BF7-A007-44B1-A0C8-AC940733645B}" dt="2024-08-10T02:58:34.158" v="10295" actId="478"/>
          <ac:grpSpMkLst>
            <pc:docMk/>
            <pc:sldMk cId="3949824191" sldId="311"/>
            <ac:grpSpMk id="1647" creationId="{00000000-0000-0000-0000-000000000000}"/>
          </ac:grpSpMkLst>
        </pc:grpChg>
      </pc:sldChg>
      <pc:sldChg chg="add del">
        <pc:chgData name="Maxwell, Raleigh" userId="a72cf95d-a960-4a28-b87d-c93cfbfa87c5" providerId="ADAL" clId="{669E3BF7-A007-44B1-A0C8-AC940733645B}" dt="2024-08-10T03:10:30.562" v="11717" actId="2696"/>
        <pc:sldMkLst>
          <pc:docMk/>
          <pc:sldMk cId="3022204831" sldId="312"/>
        </pc:sldMkLst>
      </pc:sldChg>
      <pc:sldChg chg="modSp add mod ord">
        <pc:chgData name="Maxwell, Raleigh" userId="a72cf95d-a960-4a28-b87d-c93cfbfa87c5" providerId="ADAL" clId="{669E3BF7-A007-44B1-A0C8-AC940733645B}" dt="2024-08-10T03:08:48.350" v="11692" actId="207"/>
        <pc:sldMkLst>
          <pc:docMk/>
          <pc:sldMk cId="1725144718" sldId="313"/>
        </pc:sldMkLst>
        <pc:spChg chg="mod">
          <ac:chgData name="Maxwell, Raleigh" userId="a72cf95d-a960-4a28-b87d-c93cfbfa87c5" providerId="ADAL" clId="{669E3BF7-A007-44B1-A0C8-AC940733645B}" dt="2024-08-10T03:08:48.350" v="11692" actId="207"/>
          <ac:spMkLst>
            <pc:docMk/>
            <pc:sldMk cId="1725144718" sldId="313"/>
            <ac:spMk id="2703" creationId="{00000000-0000-0000-0000-000000000000}"/>
          </ac:spMkLst>
        </pc:spChg>
        <pc:spChg chg="mod">
          <ac:chgData name="Maxwell, Raleigh" userId="a72cf95d-a960-4a28-b87d-c93cfbfa87c5" providerId="ADAL" clId="{669E3BF7-A007-44B1-A0C8-AC940733645B}" dt="2024-08-10T03:03:51.641" v="11346"/>
          <ac:spMkLst>
            <pc:docMk/>
            <pc:sldMk cId="1725144718" sldId="313"/>
            <ac:spMk id="2704" creationId="{00000000-0000-0000-0000-000000000000}"/>
          </ac:spMkLst>
        </pc:spChg>
      </pc:sldChg>
      <pc:sldChg chg="addSp delSp modSp add mod">
        <pc:chgData name="Maxwell, Raleigh" userId="a72cf95d-a960-4a28-b87d-c93cfbfa87c5" providerId="ADAL" clId="{669E3BF7-A007-44B1-A0C8-AC940733645B}" dt="2024-08-10T03:21:06.747" v="12165" actId="1076"/>
        <pc:sldMkLst>
          <pc:docMk/>
          <pc:sldMk cId="2047009106" sldId="314"/>
        </pc:sldMkLst>
        <pc:spChg chg="mod">
          <ac:chgData name="Maxwell, Raleigh" userId="a72cf95d-a960-4a28-b87d-c93cfbfa87c5" providerId="ADAL" clId="{669E3BF7-A007-44B1-A0C8-AC940733645B}" dt="2024-08-10T03:20:16.394" v="12154" actId="207"/>
          <ac:spMkLst>
            <pc:docMk/>
            <pc:sldMk cId="2047009106" sldId="314"/>
            <ac:spMk id="2703" creationId="{00000000-0000-0000-0000-000000000000}"/>
          </ac:spMkLst>
        </pc:spChg>
        <pc:spChg chg="mod">
          <ac:chgData name="Maxwell, Raleigh" userId="a72cf95d-a960-4a28-b87d-c93cfbfa87c5" providerId="ADAL" clId="{669E3BF7-A007-44B1-A0C8-AC940733645B}" dt="2024-08-10T03:14:40.605" v="11747" actId="20577"/>
          <ac:spMkLst>
            <pc:docMk/>
            <pc:sldMk cId="2047009106" sldId="314"/>
            <ac:spMk id="2704" creationId="{00000000-0000-0000-0000-000000000000}"/>
          </ac:spMkLst>
        </pc:spChg>
        <pc:grpChg chg="del">
          <ac:chgData name="Maxwell, Raleigh" userId="a72cf95d-a960-4a28-b87d-c93cfbfa87c5" providerId="ADAL" clId="{669E3BF7-A007-44B1-A0C8-AC940733645B}" dt="2024-08-10T03:14:00.913" v="11719" actId="478"/>
          <ac:grpSpMkLst>
            <pc:docMk/>
            <pc:sldMk cId="2047009106" sldId="314"/>
            <ac:grpSpMk id="2705" creationId="{00000000-0000-0000-0000-000000000000}"/>
          </ac:grpSpMkLst>
        </pc:grpChg>
        <pc:picChg chg="add mod">
          <ac:chgData name="Maxwell, Raleigh" userId="a72cf95d-a960-4a28-b87d-c93cfbfa87c5" providerId="ADAL" clId="{669E3BF7-A007-44B1-A0C8-AC940733645B}" dt="2024-08-10T03:18:07.963" v="11930" actId="1076"/>
          <ac:picMkLst>
            <pc:docMk/>
            <pc:sldMk cId="2047009106" sldId="314"/>
            <ac:picMk id="3" creationId="{D2D14CC0-7EC6-028A-65E8-25731301A02E}"/>
          </ac:picMkLst>
        </pc:picChg>
        <pc:picChg chg="add del mod">
          <ac:chgData name="Maxwell, Raleigh" userId="a72cf95d-a960-4a28-b87d-c93cfbfa87c5" providerId="ADAL" clId="{669E3BF7-A007-44B1-A0C8-AC940733645B}" dt="2024-08-10T03:16:25.316" v="11899" actId="478"/>
          <ac:picMkLst>
            <pc:docMk/>
            <pc:sldMk cId="2047009106" sldId="314"/>
            <ac:picMk id="2050" creationId="{A9C27AC7-F03E-9FE3-CEC7-FCECED58E634}"/>
          </ac:picMkLst>
        </pc:picChg>
        <pc:picChg chg="add mod">
          <ac:chgData name="Maxwell, Raleigh" userId="a72cf95d-a960-4a28-b87d-c93cfbfa87c5" providerId="ADAL" clId="{669E3BF7-A007-44B1-A0C8-AC940733645B}" dt="2024-08-10T03:21:04.038" v="12164" actId="1076"/>
          <ac:picMkLst>
            <pc:docMk/>
            <pc:sldMk cId="2047009106" sldId="314"/>
            <ac:picMk id="2052" creationId="{844C0ADB-8765-F44C-8DE6-7BD710374812}"/>
          </ac:picMkLst>
        </pc:picChg>
        <pc:picChg chg="add mod">
          <ac:chgData name="Maxwell, Raleigh" userId="a72cf95d-a960-4a28-b87d-c93cfbfa87c5" providerId="ADAL" clId="{669E3BF7-A007-44B1-A0C8-AC940733645B}" dt="2024-08-10T03:21:06.747" v="12165" actId="1076"/>
          <ac:picMkLst>
            <pc:docMk/>
            <pc:sldMk cId="2047009106" sldId="314"/>
            <ac:picMk id="2054" creationId="{D11AD56E-7D9E-4867-EAB0-5E7130C79A88}"/>
          </ac:picMkLst>
        </pc:picChg>
      </pc:sldChg>
      <pc:sldChg chg="addSp delSp modSp add mod modAnim">
        <pc:chgData name="Maxwell, Raleigh" userId="a72cf95d-a960-4a28-b87d-c93cfbfa87c5" providerId="ADAL" clId="{669E3BF7-A007-44B1-A0C8-AC940733645B}" dt="2024-08-10T13:56:21.211" v="21816"/>
        <pc:sldMkLst>
          <pc:docMk/>
          <pc:sldMk cId="2351530465" sldId="315"/>
        </pc:sldMkLst>
        <pc:spChg chg="add del mod">
          <ac:chgData name="Maxwell, Raleigh" userId="a72cf95d-a960-4a28-b87d-c93cfbfa87c5" providerId="ADAL" clId="{669E3BF7-A007-44B1-A0C8-AC940733645B}" dt="2024-08-10T03:32:15.541" v="12819" actId="478"/>
          <ac:spMkLst>
            <pc:docMk/>
            <pc:sldMk cId="2351530465" sldId="315"/>
            <ac:spMk id="3" creationId="{E91DB7C3-B1E0-4914-315D-349D40753A99}"/>
          </ac:spMkLst>
        </pc:spChg>
        <pc:spChg chg="add del mod">
          <ac:chgData name="Maxwell, Raleigh" userId="a72cf95d-a960-4a28-b87d-c93cfbfa87c5" providerId="ADAL" clId="{669E3BF7-A007-44B1-A0C8-AC940733645B}" dt="2024-08-10T03:30:00.743" v="12730" actId="478"/>
          <ac:spMkLst>
            <pc:docMk/>
            <pc:sldMk cId="2351530465" sldId="315"/>
            <ac:spMk id="5" creationId="{3B71BD16-FCFE-DF67-8613-C43C03451AA5}"/>
          </ac:spMkLst>
        </pc:spChg>
        <pc:spChg chg="add mod">
          <ac:chgData name="Maxwell, Raleigh" userId="a72cf95d-a960-4a28-b87d-c93cfbfa87c5" providerId="ADAL" clId="{669E3BF7-A007-44B1-A0C8-AC940733645B}" dt="2024-08-10T03:41:25.489" v="13274" actId="1076"/>
          <ac:spMkLst>
            <pc:docMk/>
            <pc:sldMk cId="2351530465" sldId="315"/>
            <ac:spMk id="6" creationId="{71F0E586-F951-5060-09AE-2761F496D74E}"/>
          </ac:spMkLst>
        </pc:spChg>
        <pc:spChg chg="add mod">
          <ac:chgData name="Maxwell, Raleigh" userId="a72cf95d-a960-4a28-b87d-c93cfbfa87c5" providerId="ADAL" clId="{669E3BF7-A007-44B1-A0C8-AC940733645B}" dt="2024-08-10T03:41:33.534" v="13276" actId="1076"/>
          <ac:spMkLst>
            <pc:docMk/>
            <pc:sldMk cId="2351530465" sldId="315"/>
            <ac:spMk id="7" creationId="{3F3B212C-80B7-E65D-418D-0C3088D95D95}"/>
          </ac:spMkLst>
        </pc:spChg>
        <pc:spChg chg="add del mod">
          <ac:chgData name="Maxwell, Raleigh" userId="a72cf95d-a960-4a28-b87d-c93cfbfa87c5" providerId="ADAL" clId="{669E3BF7-A007-44B1-A0C8-AC940733645B}" dt="2024-08-10T03:40:38.860" v="13251" actId="478"/>
          <ac:spMkLst>
            <pc:docMk/>
            <pc:sldMk cId="2351530465" sldId="315"/>
            <ac:spMk id="9" creationId="{00A23AAC-8752-6CD0-1451-273643E66384}"/>
          </ac:spMkLst>
        </pc:spChg>
        <pc:spChg chg="add mod">
          <ac:chgData name="Maxwell, Raleigh" userId="a72cf95d-a960-4a28-b87d-c93cfbfa87c5" providerId="ADAL" clId="{669E3BF7-A007-44B1-A0C8-AC940733645B}" dt="2024-08-10T03:41:28.334" v="13275" actId="1076"/>
          <ac:spMkLst>
            <pc:docMk/>
            <pc:sldMk cId="2351530465" sldId="315"/>
            <ac:spMk id="10" creationId="{0AED9286-AD3B-C2D8-9FA8-4995DE53A556}"/>
          </ac:spMkLst>
        </pc:spChg>
        <pc:spChg chg="add del mod">
          <ac:chgData name="Maxwell, Raleigh" userId="a72cf95d-a960-4a28-b87d-c93cfbfa87c5" providerId="ADAL" clId="{669E3BF7-A007-44B1-A0C8-AC940733645B}" dt="2024-08-10T03:41:02.803" v="13266" actId="478"/>
          <ac:spMkLst>
            <pc:docMk/>
            <pc:sldMk cId="2351530465" sldId="315"/>
            <ac:spMk id="12" creationId="{DB339257-E342-4170-B8B7-96D12210ACDC}"/>
          </ac:spMkLst>
        </pc:spChg>
        <pc:spChg chg="mod">
          <ac:chgData name="Maxwell, Raleigh" userId="a72cf95d-a960-4a28-b87d-c93cfbfa87c5" providerId="ADAL" clId="{669E3BF7-A007-44B1-A0C8-AC940733645B}" dt="2024-08-10T03:29:46.629" v="12727" actId="20577"/>
          <ac:spMkLst>
            <pc:docMk/>
            <pc:sldMk cId="2351530465" sldId="315"/>
            <ac:spMk id="1591" creationId="{00000000-0000-0000-0000-000000000000}"/>
          </ac:spMkLst>
        </pc:spChg>
        <pc:spChg chg="del mod">
          <ac:chgData name="Maxwell, Raleigh" userId="a72cf95d-a960-4a28-b87d-c93cfbfa87c5" providerId="ADAL" clId="{669E3BF7-A007-44B1-A0C8-AC940733645B}" dt="2024-08-10T03:40:36.828" v="13250" actId="478"/>
          <ac:spMkLst>
            <pc:docMk/>
            <pc:sldMk cId="2351530465" sldId="315"/>
            <ac:spMk id="1592" creationId="{00000000-0000-0000-0000-000000000000}"/>
          </ac:spMkLst>
        </pc:spChg>
        <pc:spChg chg="del">
          <ac:chgData name="Maxwell, Raleigh" userId="a72cf95d-a960-4a28-b87d-c93cfbfa87c5" providerId="ADAL" clId="{669E3BF7-A007-44B1-A0C8-AC940733645B}" dt="2024-08-10T03:29:57.807" v="12728" actId="478"/>
          <ac:spMkLst>
            <pc:docMk/>
            <pc:sldMk cId="2351530465" sldId="315"/>
            <ac:spMk id="1593" creationId="{00000000-0000-0000-0000-000000000000}"/>
          </ac:spMkLst>
        </pc:spChg>
        <pc:spChg chg="mod">
          <ac:chgData name="Maxwell, Raleigh" userId="a72cf95d-a960-4a28-b87d-c93cfbfa87c5" providerId="ADAL" clId="{669E3BF7-A007-44B1-A0C8-AC940733645B}" dt="2024-08-10T03:41:38.069" v="13277" actId="1076"/>
          <ac:spMkLst>
            <pc:docMk/>
            <pc:sldMk cId="2351530465" sldId="315"/>
            <ac:spMk id="1594" creationId="{00000000-0000-0000-0000-000000000000}"/>
          </ac:spMkLst>
        </pc:spChg>
        <pc:spChg chg="del">
          <ac:chgData name="Maxwell, Raleigh" userId="a72cf95d-a960-4a28-b87d-c93cfbfa87c5" providerId="ADAL" clId="{669E3BF7-A007-44B1-A0C8-AC940733645B}" dt="2024-08-10T03:29:59.140" v="12729" actId="478"/>
          <ac:spMkLst>
            <pc:docMk/>
            <pc:sldMk cId="2351530465" sldId="315"/>
            <ac:spMk id="1595" creationId="{00000000-0000-0000-0000-000000000000}"/>
          </ac:spMkLst>
        </pc:spChg>
        <pc:spChg chg="mod">
          <ac:chgData name="Maxwell, Raleigh" userId="a72cf95d-a960-4a28-b87d-c93cfbfa87c5" providerId="ADAL" clId="{669E3BF7-A007-44B1-A0C8-AC940733645B}" dt="2024-08-10T03:43:32.972" v="13346" actId="20577"/>
          <ac:spMkLst>
            <pc:docMk/>
            <pc:sldMk cId="2351530465" sldId="315"/>
            <ac:spMk id="1596" creationId="{00000000-0000-0000-0000-000000000000}"/>
          </ac:spMkLst>
        </pc:spChg>
        <pc:spChg chg="del mod">
          <ac:chgData name="Maxwell, Raleigh" userId="a72cf95d-a960-4a28-b87d-c93cfbfa87c5" providerId="ADAL" clId="{669E3BF7-A007-44B1-A0C8-AC940733645B}" dt="2024-08-10T03:40:57.908" v="13265" actId="478"/>
          <ac:spMkLst>
            <pc:docMk/>
            <pc:sldMk cId="2351530465" sldId="315"/>
            <ac:spMk id="1597" creationId="{00000000-0000-0000-0000-000000000000}"/>
          </ac:spMkLst>
        </pc:spChg>
        <pc:grpChg chg="mod">
          <ac:chgData name="Maxwell, Raleigh" userId="a72cf95d-a960-4a28-b87d-c93cfbfa87c5" providerId="ADAL" clId="{669E3BF7-A007-44B1-A0C8-AC940733645B}" dt="2024-08-10T03:41:46.653" v="13279" actId="1076"/>
          <ac:grpSpMkLst>
            <pc:docMk/>
            <pc:sldMk cId="2351530465" sldId="315"/>
            <ac:grpSpMk id="1598" creationId="{00000000-0000-0000-0000-000000000000}"/>
          </ac:grpSpMkLst>
        </pc:grpChg>
      </pc:sldChg>
      <pc:sldChg chg="addSp delSp modSp add mod">
        <pc:chgData name="Maxwell, Raleigh" userId="a72cf95d-a960-4a28-b87d-c93cfbfa87c5" providerId="ADAL" clId="{669E3BF7-A007-44B1-A0C8-AC940733645B}" dt="2024-08-10T13:55:20.447" v="21795"/>
        <pc:sldMkLst>
          <pc:docMk/>
          <pc:sldMk cId="985283799" sldId="316"/>
        </pc:sldMkLst>
        <pc:spChg chg="mod">
          <ac:chgData name="Maxwell, Raleigh" userId="a72cf95d-a960-4a28-b87d-c93cfbfa87c5" providerId="ADAL" clId="{669E3BF7-A007-44B1-A0C8-AC940733645B}" dt="2024-08-10T13:55:20.447" v="21795"/>
          <ac:spMkLst>
            <pc:docMk/>
            <pc:sldMk cId="985283799" sldId="316"/>
            <ac:spMk id="3" creationId="{C7575070-A58A-E5A7-5283-079FE72A3F1B}"/>
          </ac:spMkLst>
        </pc:spChg>
        <pc:spChg chg="mod">
          <ac:chgData name="Maxwell, Raleigh" userId="a72cf95d-a960-4a28-b87d-c93cfbfa87c5" providerId="ADAL" clId="{669E3BF7-A007-44B1-A0C8-AC940733645B}" dt="2024-08-10T13:55:20.447" v="21795"/>
          <ac:spMkLst>
            <pc:docMk/>
            <pc:sldMk cId="985283799" sldId="316"/>
            <ac:spMk id="5" creationId="{FE153012-DACE-E617-D12C-B21A3C13C3C8}"/>
          </ac:spMkLst>
        </pc:spChg>
        <pc:spChg chg="mod">
          <ac:chgData name="Maxwell, Raleigh" userId="a72cf95d-a960-4a28-b87d-c93cfbfa87c5" providerId="ADAL" clId="{669E3BF7-A007-44B1-A0C8-AC940733645B}" dt="2024-08-10T13:55:20.447" v="21795"/>
          <ac:spMkLst>
            <pc:docMk/>
            <pc:sldMk cId="985283799" sldId="316"/>
            <ac:spMk id="6" creationId="{05D384A7-8DA6-110E-01C0-FE36B3C3C9D3}"/>
          </ac:spMkLst>
        </pc:spChg>
        <pc:spChg chg="mod">
          <ac:chgData name="Maxwell, Raleigh" userId="a72cf95d-a960-4a28-b87d-c93cfbfa87c5" providerId="ADAL" clId="{669E3BF7-A007-44B1-A0C8-AC940733645B}" dt="2024-08-10T13:55:20.447" v="21795"/>
          <ac:spMkLst>
            <pc:docMk/>
            <pc:sldMk cId="985283799" sldId="316"/>
            <ac:spMk id="7" creationId="{17389948-0EAD-5D73-F3ED-667497B72C9D}"/>
          </ac:spMkLst>
        </pc:spChg>
        <pc:spChg chg="mod">
          <ac:chgData name="Maxwell, Raleigh" userId="a72cf95d-a960-4a28-b87d-c93cfbfa87c5" providerId="ADAL" clId="{669E3BF7-A007-44B1-A0C8-AC940733645B}" dt="2024-08-10T13:55:20.447" v="21795"/>
          <ac:spMkLst>
            <pc:docMk/>
            <pc:sldMk cId="985283799" sldId="316"/>
            <ac:spMk id="8" creationId="{938B2392-458F-9A20-F8C6-2726C96870F3}"/>
          </ac:spMkLst>
        </pc:spChg>
        <pc:spChg chg="mod">
          <ac:chgData name="Maxwell, Raleigh" userId="a72cf95d-a960-4a28-b87d-c93cfbfa87c5" providerId="ADAL" clId="{669E3BF7-A007-44B1-A0C8-AC940733645B}" dt="2024-08-10T13:55:20.447" v="21795"/>
          <ac:spMkLst>
            <pc:docMk/>
            <pc:sldMk cId="985283799" sldId="316"/>
            <ac:spMk id="9" creationId="{C4EAB33C-5CE0-9EF7-C5F1-E705AE8E4265}"/>
          </ac:spMkLst>
        </pc:spChg>
        <pc:spChg chg="mod">
          <ac:chgData name="Maxwell, Raleigh" userId="a72cf95d-a960-4a28-b87d-c93cfbfa87c5" providerId="ADAL" clId="{669E3BF7-A007-44B1-A0C8-AC940733645B}" dt="2024-08-10T13:55:20.447" v="21795"/>
          <ac:spMkLst>
            <pc:docMk/>
            <pc:sldMk cId="985283799" sldId="316"/>
            <ac:spMk id="10" creationId="{ECD5AF08-A9FC-D728-CF29-FD4689F31895}"/>
          </ac:spMkLst>
        </pc:spChg>
        <pc:spChg chg="mod">
          <ac:chgData name="Maxwell, Raleigh" userId="a72cf95d-a960-4a28-b87d-c93cfbfa87c5" providerId="ADAL" clId="{669E3BF7-A007-44B1-A0C8-AC940733645B}" dt="2024-08-10T13:55:20.447" v="21795"/>
          <ac:spMkLst>
            <pc:docMk/>
            <pc:sldMk cId="985283799" sldId="316"/>
            <ac:spMk id="11" creationId="{50E5B338-0867-CCBE-D1FC-CA13BD0327F7}"/>
          </ac:spMkLst>
        </pc:spChg>
        <pc:spChg chg="mod">
          <ac:chgData name="Maxwell, Raleigh" userId="a72cf95d-a960-4a28-b87d-c93cfbfa87c5" providerId="ADAL" clId="{669E3BF7-A007-44B1-A0C8-AC940733645B}" dt="2024-08-10T13:55:20.447" v="21795"/>
          <ac:spMkLst>
            <pc:docMk/>
            <pc:sldMk cId="985283799" sldId="316"/>
            <ac:spMk id="12" creationId="{A368461D-08EE-0BD0-C69B-4440311183DB}"/>
          </ac:spMkLst>
        </pc:spChg>
        <pc:spChg chg="mod">
          <ac:chgData name="Maxwell, Raleigh" userId="a72cf95d-a960-4a28-b87d-c93cfbfa87c5" providerId="ADAL" clId="{669E3BF7-A007-44B1-A0C8-AC940733645B}" dt="2024-08-10T13:55:20.447" v="21795"/>
          <ac:spMkLst>
            <pc:docMk/>
            <pc:sldMk cId="985283799" sldId="316"/>
            <ac:spMk id="13" creationId="{B8164A55-728A-01A2-FCBB-C7AC2249D7A6}"/>
          </ac:spMkLst>
        </pc:spChg>
        <pc:spChg chg="mod">
          <ac:chgData name="Maxwell, Raleigh" userId="a72cf95d-a960-4a28-b87d-c93cfbfa87c5" providerId="ADAL" clId="{669E3BF7-A007-44B1-A0C8-AC940733645B}" dt="2024-08-10T13:54:59.798" v="21791" actId="20577"/>
          <ac:spMkLst>
            <pc:docMk/>
            <pc:sldMk cId="985283799" sldId="316"/>
            <ac:spMk id="2703" creationId="{00000000-0000-0000-0000-000000000000}"/>
          </ac:spMkLst>
        </pc:spChg>
        <pc:spChg chg="mod">
          <ac:chgData name="Maxwell, Raleigh" userId="a72cf95d-a960-4a28-b87d-c93cfbfa87c5" providerId="ADAL" clId="{669E3BF7-A007-44B1-A0C8-AC940733645B}" dt="2024-08-10T03:21:27.140" v="12171" actId="20577"/>
          <ac:spMkLst>
            <pc:docMk/>
            <pc:sldMk cId="985283799" sldId="316"/>
            <ac:spMk id="2704" creationId="{00000000-0000-0000-0000-000000000000}"/>
          </ac:spMkLst>
        </pc:spChg>
        <pc:grpChg chg="add mod">
          <ac:chgData name="Maxwell, Raleigh" userId="a72cf95d-a960-4a28-b87d-c93cfbfa87c5" providerId="ADAL" clId="{669E3BF7-A007-44B1-A0C8-AC940733645B}" dt="2024-08-10T13:55:20.447" v="21795"/>
          <ac:grpSpMkLst>
            <pc:docMk/>
            <pc:sldMk cId="985283799" sldId="316"/>
            <ac:grpSpMk id="2" creationId="{2BE58BA1-E7DF-5083-B4DE-C4DAB6BA5019}"/>
          </ac:grpSpMkLst>
        </pc:grpChg>
        <pc:picChg chg="del">
          <ac:chgData name="Maxwell, Raleigh" userId="a72cf95d-a960-4a28-b87d-c93cfbfa87c5" providerId="ADAL" clId="{669E3BF7-A007-44B1-A0C8-AC940733645B}" dt="2024-08-10T03:21:28.920" v="12172" actId="478"/>
          <ac:picMkLst>
            <pc:docMk/>
            <pc:sldMk cId="985283799" sldId="316"/>
            <ac:picMk id="3" creationId="{D2D14CC0-7EC6-028A-65E8-25731301A02E}"/>
          </ac:picMkLst>
        </pc:picChg>
        <pc:picChg chg="add del mod">
          <ac:chgData name="Maxwell, Raleigh" userId="a72cf95d-a960-4a28-b87d-c93cfbfa87c5" providerId="ADAL" clId="{669E3BF7-A007-44B1-A0C8-AC940733645B}" dt="2024-08-10T13:54:44.398" v="21784" actId="478"/>
          <ac:picMkLst>
            <pc:docMk/>
            <pc:sldMk cId="985283799" sldId="316"/>
            <ac:picMk id="4" creationId="{D5D0054A-87AB-25AF-752C-EDF0F2EB9E5D}"/>
          </ac:picMkLst>
        </pc:picChg>
        <pc:picChg chg="del">
          <ac:chgData name="Maxwell, Raleigh" userId="a72cf95d-a960-4a28-b87d-c93cfbfa87c5" providerId="ADAL" clId="{669E3BF7-A007-44B1-A0C8-AC940733645B}" dt="2024-08-10T03:21:30.432" v="12174" actId="478"/>
          <ac:picMkLst>
            <pc:docMk/>
            <pc:sldMk cId="985283799" sldId="316"/>
            <ac:picMk id="2052" creationId="{844C0ADB-8765-F44C-8DE6-7BD710374812}"/>
          </ac:picMkLst>
        </pc:picChg>
        <pc:picChg chg="del">
          <ac:chgData name="Maxwell, Raleigh" userId="a72cf95d-a960-4a28-b87d-c93cfbfa87c5" providerId="ADAL" clId="{669E3BF7-A007-44B1-A0C8-AC940733645B}" dt="2024-08-10T03:21:29.714" v="12173" actId="478"/>
          <ac:picMkLst>
            <pc:docMk/>
            <pc:sldMk cId="985283799" sldId="316"/>
            <ac:picMk id="2054" creationId="{D11AD56E-7D9E-4867-EAB0-5E7130C79A88}"/>
          </ac:picMkLst>
        </pc:picChg>
        <pc:picChg chg="add del mod">
          <ac:chgData name="Maxwell, Raleigh" userId="a72cf95d-a960-4a28-b87d-c93cfbfa87c5" providerId="ADAL" clId="{669E3BF7-A007-44B1-A0C8-AC940733645B}" dt="2024-08-10T13:54:45.308" v="21785" actId="478"/>
          <ac:picMkLst>
            <pc:docMk/>
            <pc:sldMk cId="985283799" sldId="316"/>
            <ac:picMk id="3074" creationId="{E007806A-614B-2A5F-E56D-DD6703E65095}"/>
          </ac:picMkLst>
        </pc:picChg>
      </pc:sldChg>
      <pc:sldChg chg="modSp add mod">
        <pc:chgData name="Maxwell, Raleigh" userId="a72cf95d-a960-4a28-b87d-c93cfbfa87c5" providerId="ADAL" clId="{669E3BF7-A007-44B1-A0C8-AC940733645B}" dt="2024-08-10T03:29:21.161" v="12678" actId="20577"/>
        <pc:sldMkLst>
          <pc:docMk/>
          <pc:sldMk cId="2574710904" sldId="317"/>
        </pc:sldMkLst>
        <pc:spChg chg="mod">
          <ac:chgData name="Maxwell, Raleigh" userId="a72cf95d-a960-4a28-b87d-c93cfbfa87c5" providerId="ADAL" clId="{669E3BF7-A007-44B1-A0C8-AC940733645B}" dt="2024-08-10T03:29:21.161" v="12678" actId="20577"/>
          <ac:spMkLst>
            <pc:docMk/>
            <pc:sldMk cId="2574710904" sldId="317"/>
            <ac:spMk id="1289" creationId="{00000000-0000-0000-0000-000000000000}"/>
          </ac:spMkLst>
        </pc:spChg>
        <pc:spChg chg="mod">
          <ac:chgData name="Maxwell, Raleigh" userId="a72cf95d-a960-4a28-b87d-c93cfbfa87c5" providerId="ADAL" clId="{669E3BF7-A007-44B1-A0C8-AC940733645B}" dt="2024-08-10T03:29:17.204" v="12664" actId="20577"/>
          <ac:spMkLst>
            <pc:docMk/>
            <pc:sldMk cId="2574710904" sldId="317"/>
            <ac:spMk id="1290" creationId="{00000000-0000-0000-0000-000000000000}"/>
          </ac:spMkLst>
        </pc:spChg>
      </pc:sldChg>
      <pc:sldChg chg="addSp delSp modSp add mod ord modAnim">
        <pc:chgData name="Maxwell, Raleigh" userId="a72cf95d-a960-4a28-b87d-c93cfbfa87c5" providerId="ADAL" clId="{669E3BF7-A007-44B1-A0C8-AC940733645B}" dt="2024-08-10T04:10:54.134" v="13421" actId="1076"/>
        <pc:sldMkLst>
          <pc:docMk/>
          <pc:sldMk cId="2978929316" sldId="318"/>
        </pc:sldMkLst>
        <pc:spChg chg="mod">
          <ac:chgData name="Maxwell, Raleigh" userId="a72cf95d-a960-4a28-b87d-c93cfbfa87c5" providerId="ADAL" clId="{669E3BF7-A007-44B1-A0C8-AC940733645B}" dt="2024-08-10T04:09:58.287" v="13417" actId="20577"/>
          <ac:spMkLst>
            <pc:docMk/>
            <pc:sldMk cId="2978929316" sldId="318"/>
            <ac:spMk id="1920"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1"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2"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3"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4"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5"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6"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7"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28"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36"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37"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38"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39"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40"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41"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42" creationId="{00000000-0000-0000-0000-000000000000}"/>
          </ac:spMkLst>
        </pc:spChg>
        <pc:spChg chg="del">
          <ac:chgData name="Maxwell, Raleigh" userId="a72cf95d-a960-4a28-b87d-c93cfbfa87c5" providerId="ADAL" clId="{669E3BF7-A007-44B1-A0C8-AC940733645B}" dt="2024-08-10T04:09:52.453" v="13393" actId="478"/>
          <ac:spMkLst>
            <pc:docMk/>
            <pc:sldMk cId="2978929316" sldId="318"/>
            <ac:spMk id="1943" creationId="{00000000-0000-0000-0000-000000000000}"/>
          </ac:spMkLst>
        </pc:spChg>
        <pc:picChg chg="add mod">
          <ac:chgData name="Maxwell, Raleigh" userId="a72cf95d-a960-4a28-b87d-c93cfbfa87c5" providerId="ADAL" clId="{669E3BF7-A007-44B1-A0C8-AC940733645B}" dt="2024-08-10T04:10:54.134" v="13421" actId="1076"/>
          <ac:picMkLst>
            <pc:docMk/>
            <pc:sldMk cId="2978929316" sldId="318"/>
            <ac:picMk id="2" creationId="{01D4CE9E-D2DF-8610-7AE2-DE5AD815B21F}"/>
          </ac:picMkLst>
        </pc:picChg>
        <pc:cxnChg chg="del mod">
          <ac:chgData name="Maxwell, Raleigh" userId="a72cf95d-a960-4a28-b87d-c93cfbfa87c5" providerId="ADAL" clId="{669E3BF7-A007-44B1-A0C8-AC940733645B}" dt="2024-08-10T04:09:52.453" v="13393" actId="478"/>
          <ac:cxnSpMkLst>
            <pc:docMk/>
            <pc:sldMk cId="2978929316" sldId="318"/>
            <ac:cxnSpMk id="1929"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30"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31"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32"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33"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34"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35"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44"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45"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46"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47"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48"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49"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50" creationId="{00000000-0000-0000-0000-000000000000}"/>
          </ac:cxnSpMkLst>
        </pc:cxnChg>
        <pc:cxnChg chg="del mod">
          <ac:chgData name="Maxwell, Raleigh" userId="a72cf95d-a960-4a28-b87d-c93cfbfa87c5" providerId="ADAL" clId="{669E3BF7-A007-44B1-A0C8-AC940733645B}" dt="2024-08-10T04:09:52.453" v="13393" actId="478"/>
          <ac:cxnSpMkLst>
            <pc:docMk/>
            <pc:sldMk cId="2978929316" sldId="318"/>
            <ac:cxnSpMk id="1951" creationId="{00000000-0000-0000-0000-000000000000}"/>
          </ac:cxnSpMkLst>
        </pc:cxnChg>
      </pc:sldChg>
      <pc:sldChg chg="modSp add mod">
        <pc:chgData name="Maxwell, Raleigh" userId="a72cf95d-a960-4a28-b87d-c93cfbfa87c5" providerId="ADAL" clId="{669E3BF7-A007-44B1-A0C8-AC940733645B}" dt="2024-08-10T04:32:46.970" v="14079" actId="20577"/>
        <pc:sldMkLst>
          <pc:docMk/>
          <pc:sldMk cId="1736597874" sldId="319"/>
        </pc:sldMkLst>
        <pc:spChg chg="mod">
          <ac:chgData name="Maxwell, Raleigh" userId="a72cf95d-a960-4a28-b87d-c93cfbfa87c5" providerId="ADAL" clId="{669E3BF7-A007-44B1-A0C8-AC940733645B}" dt="2024-08-10T04:13:53.008" v="13516" actId="20577"/>
          <ac:spMkLst>
            <pc:docMk/>
            <pc:sldMk cId="1736597874" sldId="319"/>
            <ac:spMk id="1613" creationId="{00000000-0000-0000-0000-000000000000}"/>
          </ac:spMkLst>
        </pc:spChg>
        <pc:spChg chg="mod">
          <ac:chgData name="Maxwell, Raleigh" userId="a72cf95d-a960-4a28-b87d-c93cfbfa87c5" providerId="ADAL" clId="{669E3BF7-A007-44B1-A0C8-AC940733645B}" dt="2024-08-10T04:13:21.175" v="13434" actId="20577"/>
          <ac:spMkLst>
            <pc:docMk/>
            <pc:sldMk cId="1736597874" sldId="319"/>
            <ac:spMk id="1614" creationId="{00000000-0000-0000-0000-000000000000}"/>
          </ac:spMkLst>
        </pc:spChg>
        <pc:spChg chg="mod">
          <ac:chgData name="Maxwell, Raleigh" userId="a72cf95d-a960-4a28-b87d-c93cfbfa87c5" providerId="ADAL" clId="{669E3BF7-A007-44B1-A0C8-AC940733645B}" dt="2024-08-10T04:23:48.242" v="13993" actId="20577"/>
          <ac:spMkLst>
            <pc:docMk/>
            <pc:sldMk cId="1736597874" sldId="319"/>
            <ac:spMk id="1615" creationId="{00000000-0000-0000-0000-000000000000}"/>
          </ac:spMkLst>
        </pc:spChg>
        <pc:spChg chg="mod">
          <ac:chgData name="Maxwell, Raleigh" userId="a72cf95d-a960-4a28-b87d-c93cfbfa87c5" providerId="ADAL" clId="{669E3BF7-A007-44B1-A0C8-AC940733645B}" dt="2024-08-10T04:23:37.666" v="13955" actId="20577"/>
          <ac:spMkLst>
            <pc:docMk/>
            <pc:sldMk cId="1736597874" sldId="319"/>
            <ac:spMk id="1616" creationId="{00000000-0000-0000-0000-000000000000}"/>
          </ac:spMkLst>
        </pc:spChg>
        <pc:spChg chg="mod">
          <ac:chgData name="Maxwell, Raleigh" userId="a72cf95d-a960-4a28-b87d-c93cfbfa87c5" providerId="ADAL" clId="{669E3BF7-A007-44B1-A0C8-AC940733645B}" dt="2024-08-10T04:16:32.699" v="13715" actId="20577"/>
          <ac:spMkLst>
            <pc:docMk/>
            <pc:sldMk cId="1736597874" sldId="319"/>
            <ac:spMk id="1617" creationId="{00000000-0000-0000-0000-000000000000}"/>
          </ac:spMkLst>
        </pc:spChg>
        <pc:spChg chg="mod">
          <ac:chgData name="Maxwell, Raleigh" userId="a72cf95d-a960-4a28-b87d-c93cfbfa87c5" providerId="ADAL" clId="{669E3BF7-A007-44B1-A0C8-AC940733645B}" dt="2024-08-10T04:32:46.970" v="14079" actId="20577"/>
          <ac:spMkLst>
            <pc:docMk/>
            <pc:sldMk cId="1736597874" sldId="319"/>
            <ac:spMk id="1618" creationId="{00000000-0000-0000-0000-000000000000}"/>
          </ac:spMkLst>
        </pc:spChg>
        <pc:spChg chg="mod">
          <ac:chgData name="Maxwell, Raleigh" userId="a72cf95d-a960-4a28-b87d-c93cfbfa87c5" providerId="ADAL" clId="{669E3BF7-A007-44B1-A0C8-AC940733645B}" dt="2024-08-10T04:13:31.280" v="13458" actId="20577"/>
          <ac:spMkLst>
            <pc:docMk/>
            <pc:sldMk cId="1736597874" sldId="319"/>
            <ac:spMk id="1619" creationId="{00000000-0000-0000-0000-000000000000}"/>
          </ac:spMkLst>
        </pc:spChg>
        <pc:spChg chg="mod">
          <ac:chgData name="Maxwell, Raleigh" userId="a72cf95d-a960-4a28-b87d-c93cfbfa87c5" providerId="ADAL" clId="{669E3BF7-A007-44B1-A0C8-AC940733645B}" dt="2024-08-10T04:13:48.349" v="13509" actId="20577"/>
          <ac:spMkLst>
            <pc:docMk/>
            <pc:sldMk cId="1736597874" sldId="319"/>
            <ac:spMk id="1620" creationId="{00000000-0000-0000-0000-000000000000}"/>
          </ac:spMkLst>
        </pc:spChg>
        <pc:spChg chg="mod">
          <ac:chgData name="Maxwell, Raleigh" userId="a72cf95d-a960-4a28-b87d-c93cfbfa87c5" providerId="ADAL" clId="{669E3BF7-A007-44B1-A0C8-AC940733645B}" dt="2024-08-10T04:13:57.477" v="13529" actId="20577"/>
          <ac:spMkLst>
            <pc:docMk/>
            <pc:sldMk cId="1736597874" sldId="319"/>
            <ac:spMk id="1621" creationId="{00000000-0000-0000-0000-000000000000}"/>
          </ac:spMkLst>
        </pc:spChg>
      </pc:sldChg>
      <pc:sldChg chg="modSp add mod ord">
        <pc:chgData name="Maxwell, Raleigh" userId="a72cf95d-a960-4a28-b87d-c93cfbfa87c5" providerId="ADAL" clId="{669E3BF7-A007-44B1-A0C8-AC940733645B}" dt="2024-08-10T05:14:02.797" v="14586" actId="20577"/>
        <pc:sldMkLst>
          <pc:docMk/>
          <pc:sldMk cId="2595805316" sldId="320"/>
        </pc:sldMkLst>
        <pc:spChg chg="mod">
          <ac:chgData name="Maxwell, Raleigh" userId="a72cf95d-a960-4a28-b87d-c93cfbfa87c5" providerId="ADAL" clId="{669E3BF7-A007-44B1-A0C8-AC940733645B}" dt="2024-08-10T05:14:02.797" v="14586" actId="20577"/>
          <ac:spMkLst>
            <pc:docMk/>
            <pc:sldMk cId="2595805316" sldId="320"/>
            <ac:spMk id="1289" creationId="{00000000-0000-0000-0000-000000000000}"/>
          </ac:spMkLst>
        </pc:spChg>
        <pc:spChg chg="mod">
          <ac:chgData name="Maxwell, Raleigh" userId="a72cf95d-a960-4a28-b87d-c93cfbfa87c5" providerId="ADAL" clId="{669E3BF7-A007-44B1-A0C8-AC940733645B}" dt="2024-08-10T04:33:21.114" v="14084" actId="20577"/>
          <ac:spMkLst>
            <pc:docMk/>
            <pc:sldMk cId="2595805316" sldId="320"/>
            <ac:spMk id="1290" creationId="{00000000-0000-0000-0000-000000000000}"/>
          </ac:spMkLst>
        </pc:spChg>
      </pc:sldChg>
      <pc:sldChg chg="addSp delSp modSp add mod ord">
        <pc:chgData name="Maxwell, Raleigh" userId="a72cf95d-a960-4a28-b87d-c93cfbfa87c5" providerId="ADAL" clId="{669E3BF7-A007-44B1-A0C8-AC940733645B}" dt="2024-08-10T05:14:09.483" v="14603" actId="20577"/>
        <pc:sldMkLst>
          <pc:docMk/>
          <pc:sldMk cId="1649514290" sldId="321"/>
        </pc:sldMkLst>
        <pc:spChg chg="add del mod">
          <ac:chgData name="Maxwell, Raleigh" userId="a72cf95d-a960-4a28-b87d-c93cfbfa87c5" providerId="ADAL" clId="{669E3BF7-A007-44B1-A0C8-AC940733645B}" dt="2024-08-10T04:43:12.716" v="14423" actId="21"/>
          <ac:spMkLst>
            <pc:docMk/>
            <pc:sldMk cId="1649514290" sldId="321"/>
            <ac:spMk id="3" creationId="{07540C6F-EACD-BEB0-2A76-DBB6430AAD85}"/>
          </ac:spMkLst>
        </pc:spChg>
        <pc:spChg chg="add mod">
          <ac:chgData name="Maxwell, Raleigh" userId="a72cf95d-a960-4a28-b87d-c93cfbfa87c5" providerId="ADAL" clId="{669E3BF7-A007-44B1-A0C8-AC940733645B}" dt="2024-08-10T04:43:39.668" v="14543" actId="20577"/>
          <ac:spMkLst>
            <pc:docMk/>
            <pc:sldMk cId="1649514290" sldId="321"/>
            <ac:spMk id="4" creationId="{0C9134A3-8EF7-9722-1E2C-D1E43D2ED32C}"/>
          </ac:spMkLst>
        </pc:spChg>
        <pc:spChg chg="mod">
          <ac:chgData name="Maxwell, Raleigh" userId="a72cf95d-a960-4a28-b87d-c93cfbfa87c5" providerId="ADAL" clId="{669E3BF7-A007-44B1-A0C8-AC940733645B}" dt="2024-08-10T05:14:09.483" v="14603" actId="20577"/>
          <ac:spMkLst>
            <pc:docMk/>
            <pc:sldMk cId="1649514290" sldId="321"/>
            <ac:spMk id="1591" creationId="{00000000-0000-0000-0000-000000000000}"/>
          </ac:spMkLst>
        </pc:spChg>
        <pc:spChg chg="mod">
          <ac:chgData name="Maxwell, Raleigh" userId="a72cf95d-a960-4a28-b87d-c93cfbfa87c5" providerId="ADAL" clId="{669E3BF7-A007-44B1-A0C8-AC940733645B}" dt="2024-08-10T04:41:12.788" v="14149" actId="20577"/>
          <ac:spMkLst>
            <pc:docMk/>
            <pc:sldMk cId="1649514290" sldId="321"/>
            <ac:spMk id="1592" creationId="{00000000-0000-0000-0000-000000000000}"/>
          </ac:spMkLst>
        </pc:spChg>
        <pc:spChg chg="mod">
          <ac:chgData name="Maxwell, Raleigh" userId="a72cf95d-a960-4a28-b87d-c93cfbfa87c5" providerId="ADAL" clId="{669E3BF7-A007-44B1-A0C8-AC940733645B}" dt="2024-08-10T04:41:16.184" v="14157" actId="20577"/>
          <ac:spMkLst>
            <pc:docMk/>
            <pc:sldMk cId="1649514290" sldId="321"/>
            <ac:spMk id="1593" creationId="{00000000-0000-0000-0000-000000000000}"/>
          </ac:spMkLst>
        </pc:spChg>
        <pc:spChg chg="del mod">
          <ac:chgData name="Maxwell, Raleigh" userId="a72cf95d-a960-4a28-b87d-c93cfbfa87c5" providerId="ADAL" clId="{669E3BF7-A007-44B1-A0C8-AC940733645B}" dt="2024-08-10T04:43:15.322" v="14424"/>
          <ac:spMkLst>
            <pc:docMk/>
            <pc:sldMk cId="1649514290" sldId="321"/>
            <ac:spMk id="1594" creationId="{00000000-0000-0000-0000-000000000000}"/>
          </ac:spMkLst>
        </pc:spChg>
        <pc:spChg chg="add del mod">
          <ac:chgData name="Maxwell, Raleigh" userId="a72cf95d-a960-4a28-b87d-c93cfbfa87c5" providerId="ADAL" clId="{669E3BF7-A007-44B1-A0C8-AC940733645B}" dt="2024-08-10T04:43:12.716" v="14423" actId="21"/>
          <ac:spMkLst>
            <pc:docMk/>
            <pc:sldMk cId="1649514290" sldId="321"/>
            <ac:spMk id="1595" creationId="{00000000-0000-0000-0000-000000000000}"/>
          </ac:spMkLst>
        </pc:spChg>
        <pc:spChg chg="mod">
          <ac:chgData name="Maxwell, Raleigh" userId="a72cf95d-a960-4a28-b87d-c93cfbfa87c5" providerId="ADAL" clId="{669E3BF7-A007-44B1-A0C8-AC940733645B}" dt="2024-08-10T04:42:57.571" v="14419" actId="20577"/>
          <ac:spMkLst>
            <pc:docMk/>
            <pc:sldMk cId="1649514290" sldId="321"/>
            <ac:spMk id="1596" creationId="{00000000-0000-0000-0000-000000000000}"/>
          </ac:spMkLst>
        </pc:spChg>
        <pc:spChg chg="mod">
          <ac:chgData name="Maxwell, Raleigh" userId="a72cf95d-a960-4a28-b87d-c93cfbfa87c5" providerId="ADAL" clId="{669E3BF7-A007-44B1-A0C8-AC940733645B}" dt="2024-08-10T04:41:20.252" v="14169" actId="20577"/>
          <ac:spMkLst>
            <pc:docMk/>
            <pc:sldMk cId="1649514290" sldId="321"/>
            <ac:spMk id="1597" creationId="{00000000-0000-0000-0000-000000000000}"/>
          </ac:spMkLst>
        </pc:spChg>
      </pc:sldChg>
      <pc:sldChg chg="addSp delSp modSp add mod">
        <pc:chgData name="Maxwell, Raleigh" userId="a72cf95d-a960-4a28-b87d-c93cfbfa87c5" providerId="ADAL" clId="{669E3BF7-A007-44B1-A0C8-AC940733645B}" dt="2024-08-10T05:35:36.382" v="15043" actId="208"/>
        <pc:sldMkLst>
          <pc:docMk/>
          <pc:sldMk cId="3004903735" sldId="322"/>
        </pc:sldMkLst>
        <pc:spChg chg="add del mod">
          <ac:chgData name="Maxwell, Raleigh" userId="a72cf95d-a960-4a28-b87d-c93cfbfa87c5" providerId="ADAL" clId="{669E3BF7-A007-44B1-A0C8-AC940733645B}" dt="2024-08-10T05:17:20.753" v="14666" actId="478"/>
          <ac:spMkLst>
            <pc:docMk/>
            <pc:sldMk cId="3004903735" sldId="322"/>
            <ac:spMk id="3" creationId="{E8306492-00AE-319B-B18E-1ECC01672658}"/>
          </ac:spMkLst>
        </pc:spChg>
        <pc:spChg chg="add del mod">
          <ac:chgData name="Maxwell, Raleigh" userId="a72cf95d-a960-4a28-b87d-c93cfbfa87c5" providerId="ADAL" clId="{669E3BF7-A007-44B1-A0C8-AC940733645B}" dt="2024-08-10T05:17:20.753" v="14666" actId="478"/>
          <ac:spMkLst>
            <pc:docMk/>
            <pc:sldMk cId="3004903735" sldId="322"/>
            <ac:spMk id="5" creationId="{CA6C039E-6973-2B0E-7136-2954DE2759BB}"/>
          </ac:spMkLst>
        </pc:spChg>
        <pc:spChg chg="add del mod">
          <ac:chgData name="Maxwell, Raleigh" userId="a72cf95d-a960-4a28-b87d-c93cfbfa87c5" providerId="ADAL" clId="{669E3BF7-A007-44B1-A0C8-AC940733645B}" dt="2024-08-10T05:17:20.753" v="14666" actId="478"/>
          <ac:spMkLst>
            <pc:docMk/>
            <pc:sldMk cId="3004903735" sldId="322"/>
            <ac:spMk id="7" creationId="{2A48FF90-85D0-5770-589C-7FF0AF8BE636}"/>
          </ac:spMkLst>
        </pc:spChg>
        <pc:spChg chg="add del mod">
          <ac:chgData name="Maxwell, Raleigh" userId="a72cf95d-a960-4a28-b87d-c93cfbfa87c5" providerId="ADAL" clId="{669E3BF7-A007-44B1-A0C8-AC940733645B}" dt="2024-08-10T05:17:20.753" v="14666" actId="478"/>
          <ac:spMkLst>
            <pc:docMk/>
            <pc:sldMk cId="3004903735" sldId="322"/>
            <ac:spMk id="9" creationId="{CA01EA24-A349-F230-7AEC-A238F650F964}"/>
          </ac:spMkLst>
        </pc:spChg>
        <pc:spChg chg="add del mod">
          <ac:chgData name="Maxwell, Raleigh" userId="a72cf95d-a960-4a28-b87d-c93cfbfa87c5" providerId="ADAL" clId="{669E3BF7-A007-44B1-A0C8-AC940733645B}" dt="2024-08-10T05:17:20.753" v="14666" actId="478"/>
          <ac:spMkLst>
            <pc:docMk/>
            <pc:sldMk cId="3004903735" sldId="322"/>
            <ac:spMk id="11" creationId="{C990278B-FFEF-6A66-232A-0734DC9B6045}"/>
          </ac:spMkLst>
        </pc:spChg>
        <pc:spChg chg="add del mod">
          <ac:chgData name="Maxwell, Raleigh" userId="a72cf95d-a960-4a28-b87d-c93cfbfa87c5" providerId="ADAL" clId="{669E3BF7-A007-44B1-A0C8-AC940733645B}" dt="2024-08-10T05:17:20.753" v="14666" actId="478"/>
          <ac:spMkLst>
            <pc:docMk/>
            <pc:sldMk cId="3004903735" sldId="322"/>
            <ac:spMk id="13" creationId="{D468BA95-5649-6C91-C5C7-F29C83B8527B}"/>
          </ac:spMkLst>
        </pc:spChg>
        <pc:spChg chg="add del mod">
          <ac:chgData name="Maxwell, Raleigh" userId="a72cf95d-a960-4a28-b87d-c93cfbfa87c5" providerId="ADAL" clId="{669E3BF7-A007-44B1-A0C8-AC940733645B}" dt="2024-08-10T05:17:20.753" v="14666" actId="478"/>
          <ac:spMkLst>
            <pc:docMk/>
            <pc:sldMk cId="3004903735" sldId="322"/>
            <ac:spMk id="15" creationId="{B529FB6B-9341-05E8-AA61-79085D8D97E8}"/>
          </ac:spMkLst>
        </pc:spChg>
        <pc:spChg chg="add del mod">
          <ac:chgData name="Maxwell, Raleigh" userId="a72cf95d-a960-4a28-b87d-c93cfbfa87c5" providerId="ADAL" clId="{669E3BF7-A007-44B1-A0C8-AC940733645B}" dt="2024-08-10T05:17:20.753" v="14666" actId="478"/>
          <ac:spMkLst>
            <pc:docMk/>
            <pc:sldMk cId="3004903735" sldId="322"/>
            <ac:spMk id="17" creationId="{AECEE750-4AF9-5FF0-6084-9D711BDED294}"/>
          </ac:spMkLst>
        </pc:spChg>
        <pc:spChg chg="add del mod">
          <ac:chgData name="Maxwell, Raleigh" userId="a72cf95d-a960-4a28-b87d-c93cfbfa87c5" providerId="ADAL" clId="{669E3BF7-A007-44B1-A0C8-AC940733645B}" dt="2024-08-10T05:19:14.929" v="14678" actId="21"/>
          <ac:spMkLst>
            <pc:docMk/>
            <pc:sldMk cId="3004903735" sldId="322"/>
            <ac:spMk id="20" creationId="{B62B214B-8C34-369C-F628-717B3744F812}"/>
          </ac:spMkLst>
        </pc:spChg>
        <pc:spChg chg="add mod">
          <ac:chgData name="Maxwell, Raleigh" userId="a72cf95d-a960-4a28-b87d-c93cfbfa87c5" providerId="ADAL" clId="{669E3BF7-A007-44B1-A0C8-AC940733645B}" dt="2024-08-10T05:23:34.213" v="14866" actId="20577"/>
          <ac:spMkLst>
            <pc:docMk/>
            <pc:sldMk cId="3004903735" sldId="322"/>
            <ac:spMk id="23" creationId="{67DF10D7-38B6-A934-6554-08A675DECAFE}"/>
          </ac:spMkLst>
        </pc:spChg>
        <pc:spChg chg="add mod">
          <ac:chgData name="Maxwell, Raleigh" userId="a72cf95d-a960-4a28-b87d-c93cfbfa87c5" providerId="ADAL" clId="{669E3BF7-A007-44B1-A0C8-AC940733645B}" dt="2024-08-10T05:20:32.126" v="14731" actId="208"/>
          <ac:spMkLst>
            <pc:docMk/>
            <pc:sldMk cId="3004903735" sldId="322"/>
            <ac:spMk id="24" creationId="{AA8E6991-92C2-B6F0-2862-28AFC384AD95}"/>
          </ac:spMkLst>
        </pc:spChg>
        <pc:spChg chg="add mod">
          <ac:chgData name="Maxwell, Raleigh" userId="a72cf95d-a960-4a28-b87d-c93cfbfa87c5" providerId="ADAL" clId="{669E3BF7-A007-44B1-A0C8-AC940733645B}" dt="2024-08-10T05:22:03.331" v="14842" actId="14100"/>
          <ac:spMkLst>
            <pc:docMk/>
            <pc:sldMk cId="3004903735" sldId="322"/>
            <ac:spMk id="27" creationId="{A98AB4BE-8AC8-F404-BD64-CD257425BAAF}"/>
          </ac:spMkLst>
        </pc:spChg>
        <pc:spChg chg="add mod">
          <ac:chgData name="Maxwell, Raleigh" userId="a72cf95d-a960-4a28-b87d-c93cfbfa87c5" providerId="ADAL" clId="{669E3BF7-A007-44B1-A0C8-AC940733645B}" dt="2024-08-10T05:24:11.744" v="14872" actId="1076"/>
          <ac:spMkLst>
            <pc:docMk/>
            <pc:sldMk cId="3004903735" sldId="322"/>
            <ac:spMk id="29" creationId="{4E4F7B1F-5227-7234-1E11-1B7F8A16772F}"/>
          </ac:spMkLst>
        </pc:spChg>
        <pc:spChg chg="add mod">
          <ac:chgData name="Maxwell, Raleigh" userId="a72cf95d-a960-4a28-b87d-c93cfbfa87c5" providerId="ADAL" clId="{669E3BF7-A007-44B1-A0C8-AC940733645B}" dt="2024-08-10T05:24:00.322" v="14871" actId="1076"/>
          <ac:spMkLst>
            <pc:docMk/>
            <pc:sldMk cId="3004903735" sldId="322"/>
            <ac:spMk id="30" creationId="{E6490E35-8FB5-8B02-48DE-863F0561F39E}"/>
          </ac:spMkLst>
        </pc:spChg>
        <pc:spChg chg="add mod">
          <ac:chgData name="Maxwell, Raleigh" userId="a72cf95d-a960-4a28-b87d-c93cfbfa87c5" providerId="ADAL" clId="{669E3BF7-A007-44B1-A0C8-AC940733645B}" dt="2024-08-10T05:24:27.538" v="14877" actId="14100"/>
          <ac:spMkLst>
            <pc:docMk/>
            <pc:sldMk cId="3004903735" sldId="322"/>
            <ac:spMk id="31" creationId="{1939F2C0-C77D-1F17-023B-6A88A6CC5912}"/>
          </ac:spMkLst>
        </pc:spChg>
        <pc:spChg chg="add mod">
          <ac:chgData name="Maxwell, Raleigh" userId="a72cf95d-a960-4a28-b87d-c93cfbfa87c5" providerId="ADAL" clId="{669E3BF7-A007-44B1-A0C8-AC940733645B}" dt="2024-08-10T05:24:52.172" v="14883" actId="208"/>
          <ac:spMkLst>
            <pc:docMk/>
            <pc:sldMk cId="3004903735" sldId="322"/>
            <ac:spMk id="32" creationId="{014BD486-E5A4-7AD9-7209-64B54A5BE2F7}"/>
          </ac:spMkLst>
        </pc:spChg>
        <pc:spChg chg="add mod">
          <ac:chgData name="Maxwell, Raleigh" userId="a72cf95d-a960-4a28-b87d-c93cfbfa87c5" providerId="ADAL" clId="{669E3BF7-A007-44B1-A0C8-AC940733645B}" dt="2024-08-10T05:25:38.179" v="14905" actId="2711"/>
          <ac:spMkLst>
            <pc:docMk/>
            <pc:sldMk cId="3004903735" sldId="322"/>
            <ac:spMk id="33" creationId="{1C60075B-3534-76F3-8C5E-0FE213B6FA10}"/>
          </ac:spMkLst>
        </pc:spChg>
        <pc:spChg chg="add mod">
          <ac:chgData name="Maxwell, Raleigh" userId="a72cf95d-a960-4a28-b87d-c93cfbfa87c5" providerId="ADAL" clId="{669E3BF7-A007-44B1-A0C8-AC940733645B}" dt="2024-08-10T05:26:44.146" v="14912" actId="208"/>
          <ac:spMkLst>
            <pc:docMk/>
            <pc:sldMk cId="3004903735" sldId="322"/>
            <ac:spMk id="37" creationId="{5E0671A4-B40B-BB41-B86C-30BFE53316FB}"/>
          </ac:spMkLst>
        </pc:spChg>
        <pc:spChg chg="add mod">
          <ac:chgData name="Maxwell, Raleigh" userId="a72cf95d-a960-4a28-b87d-c93cfbfa87c5" providerId="ADAL" clId="{669E3BF7-A007-44B1-A0C8-AC940733645B}" dt="2024-08-10T05:26:57.992" v="14917" actId="14100"/>
          <ac:spMkLst>
            <pc:docMk/>
            <pc:sldMk cId="3004903735" sldId="322"/>
            <ac:spMk id="38" creationId="{18D4BB17-CC5D-618C-1C50-F6C4D0C0F1C1}"/>
          </ac:spMkLst>
        </pc:spChg>
        <pc:spChg chg="add mod">
          <ac:chgData name="Maxwell, Raleigh" userId="a72cf95d-a960-4a28-b87d-c93cfbfa87c5" providerId="ADAL" clId="{669E3BF7-A007-44B1-A0C8-AC940733645B}" dt="2024-08-10T05:27:22.439" v="14927" actId="1076"/>
          <ac:spMkLst>
            <pc:docMk/>
            <pc:sldMk cId="3004903735" sldId="322"/>
            <ac:spMk id="39" creationId="{AB15DD1B-D1EA-0746-7979-E973074DADC4}"/>
          </ac:spMkLst>
        </pc:spChg>
        <pc:spChg chg="add mod">
          <ac:chgData name="Maxwell, Raleigh" userId="a72cf95d-a960-4a28-b87d-c93cfbfa87c5" providerId="ADAL" clId="{669E3BF7-A007-44B1-A0C8-AC940733645B}" dt="2024-08-10T05:28:09.328" v="14934" actId="208"/>
          <ac:spMkLst>
            <pc:docMk/>
            <pc:sldMk cId="3004903735" sldId="322"/>
            <ac:spMk id="43" creationId="{80B1ADBF-8599-C4B8-175D-8BC98762F6AB}"/>
          </ac:spMkLst>
        </pc:spChg>
        <pc:spChg chg="add mod">
          <ac:chgData name="Maxwell, Raleigh" userId="a72cf95d-a960-4a28-b87d-c93cfbfa87c5" providerId="ADAL" clId="{669E3BF7-A007-44B1-A0C8-AC940733645B}" dt="2024-08-10T05:28:23.035" v="14937" actId="14100"/>
          <ac:spMkLst>
            <pc:docMk/>
            <pc:sldMk cId="3004903735" sldId="322"/>
            <ac:spMk id="44" creationId="{53541FB1-F9B3-8749-45E3-C59B56F01E3B}"/>
          </ac:spMkLst>
        </pc:spChg>
        <pc:spChg chg="add mod">
          <ac:chgData name="Maxwell, Raleigh" userId="a72cf95d-a960-4a28-b87d-c93cfbfa87c5" providerId="ADAL" clId="{669E3BF7-A007-44B1-A0C8-AC940733645B}" dt="2024-08-10T05:33:32.246" v="14996" actId="20577"/>
          <ac:spMkLst>
            <pc:docMk/>
            <pc:sldMk cId="3004903735" sldId="322"/>
            <ac:spMk id="45" creationId="{ABB537B2-C148-6177-FE28-83AEBAB4487C}"/>
          </ac:spMkLst>
        </pc:spChg>
        <pc:spChg chg="add mod">
          <ac:chgData name="Maxwell, Raleigh" userId="a72cf95d-a960-4a28-b87d-c93cfbfa87c5" providerId="ADAL" clId="{669E3BF7-A007-44B1-A0C8-AC940733645B}" dt="2024-08-10T05:34:44.632" v="15002" actId="208"/>
          <ac:spMkLst>
            <pc:docMk/>
            <pc:sldMk cId="3004903735" sldId="322"/>
            <ac:spMk id="50" creationId="{59C117B5-C982-EE30-8A66-AF3A8B2E461B}"/>
          </ac:spMkLst>
        </pc:spChg>
        <pc:spChg chg="add mod">
          <ac:chgData name="Maxwell, Raleigh" userId="a72cf95d-a960-4a28-b87d-c93cfbfa87c5" providerId="ADAL" clId="{669E3BF7-A007-44B1-A0C8-AC940733645B}" dt="2024-08-10T05:35:20.257" v="15041" actId="1076"/>
          <ac:spMkLst>
            <pc:docMk/>
            <pc:sldMk cId="3004903735" sldId="322"/>
            <ac:spMk id="51" creationId="{891C8DF6-377C-40B2-2724-D637ECD622F5}"/>
          </ac:spMkLst>
        </pc:spChg>
        <pc:spChg chg="del">
          <ac:chgData name="Maxwell, Raleigh" userId="a72cf95d-a960-4a28-b87d-c93cfbfa87c5" providerId="ADAL" clId="{669E3BF7-A007-44B1-A0C8-AC940733645B}" dt="2024-08-10T05:17:17.703" v="14665" actId="478"/>
          <ac:spMkLst>
            <pc:docMk/>
            <pc:sldMk cId="3004903735" sldId="322"/>
            <ac:spMk id="1613" creationId="{00000000-0000-0000-0000-000000000000}"/>
          </ac:spMkLst>
        </pc:spChg>
        <pc:spChg chg="mod">
          <ac:chgData name="Maxwell, Raleigh" userId="a72cf95d-a960-4a28-b87d-c93cfbfa87c5" providerId="ADAL" clId="{669E3BF7-A007-44B1-A0C8-AC940733645B}" dt="2024-08-10T05:17:14.559" v="14664" actId="1076"/>
          <ac:spMkLst>
            <pc:docMk/>
            <pc:sldMk cId="3004903735" sldId="322"/>
            <ac:spMk id="1614" creationId="{00000000-0000-0000-0000-000000000000}"/>
          </ac:spMkLst>
        </pc:spChg>
        <pc:spChg chg="del">
          <ac:chgData name="Maxwell, Raleigh" userId="a72cf95d-a960-4a28-b87d-c93cfbfa87c5" providerId="ADAL" clId="{669E3BF7-A007-44B1-A0C8-AC940733645B}" dt="2024-08-10T05:17:17.703" v="14665" actId="478"/>
          <ac:spMkLst>
            <pc:docMk/>
            <pc:sldMk cId="3004903735" sldId="322"/>
            <ac:spMk id="1615" creationId="{00000000-0000-0000-0000-000000000000}"/>
          </ac:spMkLst>
        </pc:spChg>
        <pc:spChg chg="del">
          <ac:chgData name="Maxwell, Raleigh" userId="a72cf95d-a960-4a28-b87d-c93cfbfa87c5" providerId="ADAL" clId="{669E3BF7-A007-44B1-A0C8-AC940733645B}" dt="2024-08-10T05:17:17.703" v="14665" actId="478"/>
          <ac:spMkLst>
            <pc:docMk/>
            <pc:sldMk cId="3004903735" sldId="322"/>
            <ac:spMk id="1616" creationId="{00000000-0000-0000-0000-000000000000}"/>
          </ac:spMkLst>
        </pc:spChg>
        <pc:spChg chg="del">
          <ac:chgData name="Maxwell, Raleigh" userId="a72cf95d-a960-4a28-b87d-c93cfbfa87c5" providerId="ADAL" clId="{669E3BF7-A007-44B1-A0C8-AC940733645B}" dt="2024-08-10T05:17:17.703" v="14665" actId="478"/>
          <ac:spMkLst>
            <pc:docMk/>
            <pc:sldMk cId="3004903735" sldId="322"/>
            <ac:spMk id="1617" creationId="{00000000-0000-0000-0000-000000000000}"/>
          </ac:spMkLst>
        </pc:spChg>
        <pc:spChg chg="del">
          <ac:chgData name="Maxwell, Raleigh" userId="a72cf95d-a960-4a28-b87d-c93cfbfa87c5" providerId="ADAL" clId="{669E3BF7-A007-44B1-A0C8-AC940733645B}" dt="2024-08-10T05:17:17.703" v="14665" actId="478"/>
          <ac:spMkLst>
            <pc:docMk/>
            <pc:sldMk cId="3004903735" sldId="322"/>
            <ac:spMk id="1618" creationId="{00000000-0000-0000-0000-000000000000}"/>
          </ac:spMkLst>
        </pc:spChg>
        <pc:spChg chg="del">
          <ac:chgData name="Maxwell, Raleigh" userId="a72cf95d-a960-4a28-b87d-c93cfbfa87c5" providerId="ADAL" clId="{669E3BF7-A007-44B1-A0C8-AC940733645B}" dt="2024-08-10T05:17:17.703" v="14665" actId="478"/>
          <ac:spMkLst>
            <pc:docMk/>
            <pc:sldMk cId="3004903735" sldId="322"/>
            <ac:spMk id="1619" creationId="{00000000-0000-0000-0000-000000000000}"/>
          </ac:spMkLst>
        </pc:spChg>
        <pc:spChg chg="del">
          <ac:chgData name="Maxwell, Raleigh" userId="a72cf95d-a960-4a28-b87d-c93cfbfa87c5" providerId="ADAL" clId="{669E3BF7-A007-44B1-A0C8-AC940733645B}" dt="2024-08-10T05:17:17.703" v="14665" actId="478"/>
          <ac:spMkLst>
            <pc:docMk/>
            <pc:sldMk cId="3004903735" sldId="322"/>
            <ac:spMk id="1620" creationId="{00000000-0000-0000-0000-000000000000}"/>
          </ac:spMkLst>
        </pc:spChg>
        <pc:spChg chg="del">
          <ac:chgData name="Maxwell, Raleigh" userId="a72cf95d-a960-4a28-b87d-c93cfbfa87c5" providerId="ADAL" clId="{669E3BF7-A007-44B1-A0C8-AC940733645B}" dt="2024-08-10T05:17:17.703" v="14665" actId="478"/>
          <ac:spMkLst>
            <pc:docMk/>
            <pc:sldMk cId="3004903735" sldId="322"/>
            <ac:spMk id="1621" creationId="{00000000-0000-0000-0000-000000000000}"/>
          </ac:spMkLst>
        </pc:spChg>
        <pc:grpChg chg="del">
          <ac:chgData name="Maxwell, Raleigh" userId="a72cf95d-a960-4a28-b87d-c93cfbfa87c5" providerId="ADAL" clId="{669E3BF7-A007-44B1-A0C8-AC940733645B}" dt="2024-08-10T05:17:17.703" v="14665" actId="478"/>
          <ac:grpSpMkLst>
            <pc:docMk/>
            <pc:sldMk cId="3004903735" sldId="322"/>
            <ac:grpSpMk id="1622" creationId="{00000000-0000-0000-0000-000000000000}"/>
          </ac:grpSpMkLst>
        </pc:grpChg>
        <pc:grpChg chg="del">
          <ac:chgData name="Maxwell, Raleigh" userId="a72cf95d-a960-4a28-b87d-c93cfbfa87c5" providerId="ADAL" clId="{669E3BF7-A007-44B1-A0C8-AC940733645B}" dt="2024-08-10T05:17:17.703" v="14665" actId="478"/>
          <ac:grpSpMkLst>
            <pc:docMk/>
            <pc:sldMk cId="3004903735" sldId="322"/>
            <ac:grpSpMk id="1647" creationId="{00000000-0000-0000-0000-000000000000}"/>
          </ac:grpSpMkLst>
        </pc:grpChg>
        <pc:picChg chg="add mod">
          <ac:chgData name="Maxwell, Raleigh" userId="a72cf95d-a960-4a28-b87d-c93cfbfa87c5" providerId="ADAL" clId="{669E3BF7-A007-44B1-A0C8-AC940733645B}" dt="2024-08-10T05:28:28.122" v="14940" actId="1076"/>
          <ac:picMkLst>
            <pc:docMk/>
            <pc:sldMk cId="3004903735" sldId="322"/>
            <ac:picMk id="19" creationId="{70C2BD21-0026-7A4C-9578-C16268F84636}"/>
          </ac:picMkLst>
        </pc:picChg>
        <pc:picChg chg="add mod">
          <ac:chgData name="Maxwell, Raleigh" userId="a72cf95d-a960-4a28-b87d-c93cfbfa87c5" providerId="ADAL" clId="{669E3BF7-A007-44B1-A0C8-AC940733645B}" dt="2024-08-10T05:20:59.883" v="14739" actId="571"/>
          <ac:picMkLst>
            <pc:docMk/>
            <pc:sldMk cId="3004903735" sldId="322"/>
            <ac:picMk id="28" creationId="{61A6B8E2-60F2-766E-82E0-F317C8701500}"/>
          </ac:picMkLst>
        </pc:picChg>
        <pc:cxnChg chg="add mod">
          <ac:chgData name="Maxwell, Raleigh" userId="a72cf95d-a960-4a28-b87d-c93cfbfa87c5" providerId="ADAL" clId="{669E3BF7-A007-44B1-A0C8-AC940733645B}" dt="2024-08-10T05:20:41.892" v="14734" actId="208"/>
          <ac:cxnSpMkLst>
            <pc:docMk/>
            <pc:sldMk cId="3004903735" sldId="322"/>
            <ac:cxnSpMk id="22" creationId="{4EB85320-BF84-8030-7423-766F5A47A030}"/>
          </ac:cxnSpMkLst>
        </pc:cxnChg>
        <pc:cxnChg chg="add mod">
          <ac:chgData name="Maxwell, Raleigh" userId="a72cf95d-a960-4a28-b87d-c93cfbfa87c5" providerId="ADAL" clId="{669E3BF7-A007-44B1-A0C8-AC940733645B}" dt="2024-08-10T05:20:49.459" v="14736" actId="14100"/>
          <ac:cxnSpMkLst>
            <pc:docMk/>
            <pc:sldMk cId="3004903735" sldId="322"/>
            <ac:cxnSpMk id="25" creationId="{95910E48-0197-F3E6-5D5D-F9A3C4C59B1F}"/>
          </ac:cxnSpMkLst>
        </pc:cxnChg>
        <pc:cxnChg chg="add mod">
          <ac:chgData name="Maxwell, Raleigh" userId="a72cf95d-a960-4a28-b87d-c93cfbfa87c5" providerId="ADAL" clId="{669E3BF7-A007-44B1-A0C8-AC940733645B}" dt="2024-08-10T05:26:10.354" v="14908" actId="208"/>
          <ac:cxnSpMkLst>
            <pc:docMk/>
            <pc:sldMk cId="3004903735" sldId="322"/>
            <ac:cxnSpMk id="35" creationId="{C49F9287-E592-F7F0-6B73-1AB9011C18E0}"/>
          </ac:cxnSpMkLst>
        </pc:cxnChg>
        <pc:cxnChg chg="add mod">
          <ac:chgData name="Maxwell, Raleigh" userId="a72cf95d-a960-4a28-b87d-c93cfbfa87c5" providerId="ADAL" clId="{669E3BF7-A007-44B1-A0C8-AC940733645B}" dt="2024-08-10T05:27:44.969" v="14930" actId="208"/>
          <ac:cxnSpMkLst>
            <pc:docMk/>
            <pc:sldMk cId="3004903735" sldId="322"/>
            <ac:cxnSpMk id="41" creationId="{46F1A17E-538A-F7ED-86D7-5F688744F374}"/>
          </ac:cxnSpMkLst>
        </pc:cxnChg>
        <pc:cxnChg chg="add mod">
          <ac:chgData name="Maxwell, Raleigh" userId="a72cf95d-a960-4a28-b87d-c93cfbfa87c5" providerId="ADAL" clId="{669E3BF7-A007-44B1-A0C8-AC940733645B}" dt="2024-08-10T05:29:52.896" v="14972" actId="14100"/>
          <ac:cxnSpMkLst>
            <pc:docMk/>
            <pc:sldMk cId="3004903735" sldId="322"/>
            <ac:cxnSpMk id="46" creationId="{D9805FAF-7D39-A23A-3ED1-ACF191CA2B69}"/>
          </ac:cxnSpMkLst>
        </pc:cxnChg>
        <pc:cxnChg chg="add mod">
          <ac:chgData name="Maxwell, Raleigh" userId="a72cf95d-a960-4a28-b87d-c93cfbfa87c5" providerId="ADAL" clId="{669E3BF7-A007-44B1-A0C8-AC940733645B}" dt="2024-08-10T05:35:36.382" v="15043" actId="208"/>
          <ac:cxnSpMkLst>
            <pc:docMk/>
            <pc:sldMk cId="3004903735" sldId="322"/>
            <ac:cxnSpMk id="53" creationId="{466235D8-97DE-279F-F537-7B1F0AFE9687}"/>
          </ac:cxnSpMkLst>
        </pc:cxnChg>
      </pc:sldChg>
      <pc:sldChg chg="addSp delSp modSp add mod">
        <pc:chgData name="Maxwell, Raleigh" userId="a72cf95d-a960-4a28-b87d-c93cfbfa87c5" providerId="ADAL" clId="{669E3BF7-A007-44B1-A0C8-AC940733645B}" dt="2024-08-10T15:38:23.091" v="21863" actId="20577"/>
        <pc:sldMkLst>
          <pc:docMk/>
          <pc:sldMk cId="668941651" sldId="323"/>
        </pc:sldMkLst>
        <pc:spChg chg="del">
          <ac:chgData name="Maxwell, Raleigh" userId="a72cf95d-a960-4a28-b87d-c93cfbfa87c5" providerId="ADAL" clId="{669E3BF7-A007-44B1-A0C8-AC940733645B}" dt="2024-08-10T05:36:39.353" v="15057" actId="478"/>
          <ac:spMkLst>
            <pc:docMk/>
            <pc:sldMk cId="668941651" sldId="323"/>
            <ac:spMk id="20" creationId="{B62B214B-8C34-369C-F628-717B3744F812}"/>
          </ac:spMkLst>
        </pc:spChg>
        <pc:spChg chg="del">
          <ac:chgData name="Maxwell, Raleigh" userId="a72cf95d-a960-4a28-b87d-c93cfbfa87c5" providerId="ADAL" clId="{669E3BF7-A007-44B1-A0C8-AC940733645B}" dt="2024-08-10T05:36:42.136" v="15059" actId="478"/>
          <ac:spMkLst>
            <pc:docMk/>
            <pc:sldMk cId="668941651" sldId="323"/>
            <ac:spMk id="23" creationId="{67DF10D7-38B6-A934-6554-08A675DECAFE}"/>
          </ac:spMkLst>
        </pc:spChg>
        <pc:spChg chg="del">
          <ac:chgData name="Maxwell, Raleigh" userId="a72cf95d-a960-4a28-b87d-c93cfbfa87c5" providerId="ADAL" clId="{669E3BF7-A007-44B1-A0C8-AC940733645B}" dt="2024-08-10T05:36:47.145" v="15062" actId="478"/>
          <ac:spMkLst>
            <pc:docMk/>
            <pc:sldMk cId="668941651" sldId="323"/>
            <ac:spMk id="24" creationId="{AA8E6991-92C2-B6F0-2862-28AFC384AD95}"/>
          </ac:spMkLst>
        </pc:spChg>
        <pc:spChg chg="del">
          <ac:chgData name="Maxwell, Raleigh" userId="a72cf95d-a960-4a28-b87d-c93cfbfa87c5" providerId="ADAL" clId="{669E3BF7-A007-44B1-A0C8-AC940733645B}" dt="2024-08-10T05:36:45.564" v="15061" actId="478"/>
          <ac:spMkLst>
            <pc:docMk/>
            <pc:sldMk cId="668941651" sldId="323"/>
            <ac:spMk id="27" creationId="{A98AB4BE-8AC8-F404-BD64-CD257425BAAF}"/>
          </ac:spMkLst>
        </pc:spChg>
        <pc:spChg chg="del">
          <ac:chgData name="Maxwell, Raleigh" userId="a72cf95d-a960-4a28-b87d-c93cfbfa87c5" providerId="ADAL" clId="{669E3BF7-A007-44B1-A0C8-AC940733645B}" dt="2024-08-10T05:36:50.337" v="15064" actId="478"/>
          <ac:spMkLst>
            <pc:docMk/>
            <pc:sldMk cId="668941651" sldId="323"/>
            <ac:spMk id="29" creationId="{4E4F7B1F-5227-7234-1E11-1B7F8A16772F}"/>
          </ac:spMkLst>
        </pc:spChg>
        <pc:spChg chg="del">
          <ac:chgData name="Maxwell, Raleigh" userId="a72cf95d-a960-4a28-b87d-c93cfbfa87c5" providerId="ADAL" clId="{669E3BF7-A007-44B1-A0C8-AC940733645B}" dt="2024-08-10T05:36:48.857" v="15063" actId="478"/>
          <ac:spMkLst>
            <pc:docMk/>
            <pc:sldMk cId="668941651" sldId="323"/>
            <ac:spMk id="30" creationId="{E6490E35-8FB5-8B02-48DE-863F0561F39E}"/>
          </ac:spMkLst>
        </pc:spChg>
        <pc:spChg chg="del">
          <ac:chgData name="Maxwell, Raleigh" userId="a72cf95d-a960-4a28-b87d-c93cfbfa87c5" providerId="ADAL" clId="{669E3BF7-A007-44B1-A0C8-AC940733645B}" dt="2024-08-10T05:36:51.774" v="15065" actId="478"/>
          <ac:spMkLst>
            <pc:docMk/>
            <pc:sldMk cId="668941651" sldId="323"/>
            <ac:spMk id="31" creationId="{1939F2C0-C77D-1F17-023B-6A88A6CC5912}"/>
          </ac:spMkLst>
        </pc:spChg>
        <pc:spChg chg="mod">
          <ac:chgData name="Maxwell, Raleigh" userId="a72cf95d-a960-4a28-b87d-c93cfbfa87c5" providerId="ADAL" clId="{669E3BF7-A007-44B1-A0C8-AC940733645B}" dt="2024-08-10T05:38:30.541" v="15192" actId="14100"/>
          <ac:spMkLst>
            <pc:docMk/>
            <pc:sldMk cId="668941651" sldId="323"/>
            <ac:spMk id="32" creationId="{014BD486-E5A4-7AD9-7209-64B54A5BE2F7}"/>
          </ac:spMkLst>
        </pc:spChg>
        <pc:spChg chg="mod">
          <ac:chgData name="Maxwell, Raleigh" userId="a72cf95d-a960-4a28-b87d-c93cfbfa87c5" providerId="ADAL" clId="{669E3BF7-A007-44B1-A0C8-AC940733645B}" dt="2024-08-10T05:39:08.158" v="15236" actId="14100"/>
          <ac:spMkLst>
            <pc:docMk/>
            <pc:sldMk cId="668941651" sldId="323"/>
            <ac:spMk id="33" creationId="{1C60075B-3534-76F3-8C5E-0FE213B6FA10}"/>
          </ac:spMkLst>
        </pc:spChg>
        <pc:spChg chg="del">
          <ac:chgData name="Maxwell, Raleigh" userId="a72cf95d-a960-4a28-b87d-c93cfbfa87c5" providerId="ADAL" clId="{669E3BF7-A007-44B1-A0C8-AC940733645B}" dt="2024-08-10T05:39:27.350" v="15240" actId="478"/>
          <ac:spMkLst>
            <pc:docMk/>
            <pc:sldMk cId="668941651" sldId="323"/>
            <ac:spMk id="37" creationId="{5E0671A4-B40B-BB41-B86C-30BFE53316FB}"/>
          </ac:spMkLst>
        </pc:spChg>
        <pc:spChg chg="mod">
          <ac:chgData name="Maxwell, Raleigh" userId="a72cf95d-a960-4a28-b87d-c93cfbfa87c5" providerId="ADAL" clId="{669E3BF7-A007-44B1-A0C8-AC940733645B}" dt="2024-08-10T05:39:43.150" v="15244" actId="14100"/>
          <ac:spMkLst>
            <pc:docMk/>
            <pc:sldMk cId="668941651" sldId="323"/>
            <ac:spMk id="38" creationId="{18D4BB17-CC5D-618C-1C50-F6C4D0C0F1C1}"/>
          </ac:spMkLst>
        </pc:spChg>
        <pc:spChg chg="mod">
          <ac:chgData name="Maxwell, Raleigh" userId="a72cf95d-a960-4a28-b87d-c93cfbfa87c5" providerId="ADAL" clId="{669E3BF7-A007-44B1-A0C8-AC940733645B}" dt="2024-08-10T05:40:06.699" v="15270" actId="14100"/>
          <ac:spMkLst>
            <pc:docMk/>
            <pc:sldMk cId="668941651" sldId="323"/>
            <ac:spMk id="39" creationId="{AB15DD1B-D1EA-0746-7979-E973074DADC4}"/>
          </ac:spMkLst>
        </pc:spChg>
        <pc:spChg chg="del">
          <ac:chgData name="Maxwell, Raleigh" userId="a72cf95d-a960-4a28-b87d-c93cfbfa87c5" providerId="ADAL" clId="{669E3BF7-A007-44B1-A0C8-AC940733645B}" dt="2024-08-10T05:39:29.227" v="15241" actId="478"/>
          <ac:spMkLst>
            <pc:docMk/>
            <pc:sldMk cId="668941651" sldId="323"/>
            <ac:spMk id="43" creationId="{80B1ADBF-8599-C4B8-175D-8BC98762F6AB}"/>
          </ac:spMkLst>
        </pc:spChg>
        <pc:spChg chg="mod">
          <ac:chgData name="Maxwell, Raleigh" userId="a72cf95d-a960-4a28-b87d-c93cfbfa87c5" providerId="ADAL" clId="{669E3BF7-A007-44B1-A0C8-AC940733645B}" dt="2024-08-10T05:37:04.713" v="15069" actId="1076"/>
          <ac:spMkLst>
            <pc:docMk/>
            <pc:sldMk cId="668941651" sldId="323"/>
            <ac:spMk id="44" creationId="{53541FB1-F9B3-8749-45E3-C59B56F01E3B}"/>
          </ac:spMkLst>
        </pc:spChg>
        <pc:spChg chg="mod">
          <ac:chgData name="Maxwell, Raleigh" userId="a72cf95d-a960-4a28-b87d-c93cfbfa87c5" providerId="ADAL" clId="{669E3BF7-A007-44B1-A0C8-AC940733645B}" dt="2024-08-10T05:38:12.073" v="15189" actId="1076"/>
          <ac:spMkLst>
            <pc:docMk/>
            <pc:sldMk cId="668941651" sldId="323"/>
            <ac:spMk id="45" creationId="{ABB537B2-C148-6177-FE28-83AEBAB4487C}"/>
          </ac:spMkLst>
        </pc:spChg>
        <pc:spChg chg="mod">
          <ac:chgData name="Maxwell, Raleigh" userId="a72cf95d-a960-4a28-b87d-c93cfbfa87c5" providerId="ADAL" clId="{669E3BF7-A007-44B1-A0C8-AC940733645B}" dt="2024-08-10T05:37:34.515" v="15116" actId="14100"/>
          <ac:spMkLst>
            <pc:docMk/>
            <pc:sldMk cId="668941651" sldId="323"/>
            <ac:spMk id="50" creationId="{59C117B5-C982-EE30-8A66-AF3A8B2E461B}"/>
          </ac:spMkLst>
        </pc:spChg>
        <pc:spChg chg="mod">
          <ac:chgData name="Maxwell, Raleigh" userId="a72cf95d-a960-4a28-b87d-c93cfbfa87c5" providerId="ADAL" clId="{669E3BF7-A007-44B1-A0C8-AC940733645B}" dt="2024-08-10T05:38:10.016" v="15188" actId="1076"/>
          <ac:spMkLst>
            <pc:docMk/>
            <pc:sldMk cId="668941651" sldId="323"/>
            <ac:spMk id="51" creationId="{891C8DF6-377C-40B2-2724-D637ECD622F5}"/>
          </ac:spMkLst>
        </pc:spChg>
        <pc:spChg chg="mod">
          <ac:chgData name="Maxwell, Raleigh" userId="a72cf95d-a960-4a28-b87d-c93cfbfa87c5" providerId="ADAL" clId="{669E3BF7-A007-44B1-A0C8-AC940733645B}" dt="2024-08-10T15:38:23.091" v="21863" actId="20577"/>
          <ac:spMkLst>
            <pc:docMk/>
            <pc:sldMk cId="668941651" sldId="323"/>
            <ac:spMk id="1614" creationId="{00000000-0000-0000-0000-000000000000}"/>
          </ac:spMkLst>
        </pc:spChg>
        <pc:picChg chg="del mod">
          <ac:chgData name="Maxwell, Raleigh" userId="a72cf95d-a960-4a28-b87d-c93cfbfa87c5" providerId="ADAL" clId="{669E3BF7-A007-44B1-A0C8-AC940733645B}" dt="2024-08-10T05:36:15.873" v="15050" actId="478"/>
          <ac:picMkLst>
            <pc:docMk/>
            <pc:sldMk cId="668941651" sldId="323"/>
            <ac:picMk id="19" creationId="{70C2BD21-0026-7A4C-9578-C16268F84636}"/>
          </ac:picMkLst>
        </pc:picChg>
        <pc:picChg chg="add mod">
          <ac:chgData name="Maxwell, Raleigh" userId="a72cf95d-a960-4a28-b87d-c93cfbfa87c5" providerId="ADAL" clId="{669E3BF7-A007-44B1-A0C8-AC940733645B}" dt="2024-08-10T05:36:59.742" v="15068" actId="1076"/>
          <ac:picMkLst>
            <pc:docMk/>
            <pc:sldMk cId="668941651" sldId="323"/>
            <ac:picMk id="1026" creationId="{93016DBA-62A2-6A51-F5D1-34A02CA73B13}"/>
          </ac:picMkLst>
        </pc:picChg>
        <pc:cxnChg chg="del mod">
          <ac:chgData name="Maxwell, Raleigh" userId="a72cf95d-a960-4a28-b87d-c93cfbfa87c5" providerId="ADAL" clId="{669E3BF7-A007-44B1-A0C8-AC940733645B}" dt="2024-08-10T05:36:41.059" v="15058" actId="478"/>
          <ac:cxnSpMkLst>
            <pc:docMk/>
            <pc:sldMk cId="668941651" sldId="323"/>
            <ac:cxnSpMk id="22" creationId="{4EB85320-BF84-8030-7423-766F5A47A030}"/>
          </ac:cxnSpMkLst>
        </pc:cxnChg>
        <pc:cxnChg chg="del">
          <ac:chgData name="Maxwell, Raleigh" userId="a72cf95d-a960-4a28-b87d-c93cfbfa87c5" providerId="ADAL" clId="{669E3BF7-A007-44B1-A0C8-AC940733645B}" dt="2024-08-10T05:36:44.141" v="15060" actId="478"/>
          <ac:cxnSpMkLst>
            <pc:docMk/>
            <pc:sldMk cId="668941651" sldId="323"/>
            <ac:cxnSpMk id="25" creationId="{95910E48-0197-F3E6-5D5D-F9A3C4C59B1F}"/>
          </ac:cxnSpMkLst>
        </pc:cxnChg>
        <pc:cxnChg chg="mod">
          <ac:chgData name="Maxwell, Raleigh" userId="a72cf95d-a960-4a28-b87d-c93cfbfa87c5" providerId="ADAL" clId="{669E3BF7-A007-44B1-A0C8-AC940733645B}" dt="2024-08-10T05:39:15.096" v="15237" actId="14100"/>
          <ac:cxnSpMkLst>
            <pc:docMk/>
            <pc:sldMk cId="668941651" sldId="323"/>
            <ac:cxnSpMk id="35" creationId="{C49F9287-E592-F7F0-6B73-1AB9011C18E0}"/>
          </ac:cxnSpMkLst>
        </pc:cxnChg>
        <pc:cxnChg chg="mod">
          <ac:chgData name="Maxwell, Raleigh" userId="a72cf95d-a960-4a28-b87d-c93cfbfa87c5" providerId="ADAL" clId="{669E3BF7-A007-44B1-A0C8-AC940733645B}" dt="2024-08-10T05:40:06.699" v="15270" actId="14100"/>
          <ac:cxnSpMkLst>
            <pc:docMk/>
            <pc:sldMk cId="668941651" sldId="323"/>
            <ac:cxnSpMk id="41" creationId="{46F1A17E-538A-F7ED-86D7-5F688744F374}"/>
          </ac:cxnSpMkLst>
        </pc:cxnChg>
        <pc:cxnChg chg="mod">
          <ac:chgData name="Maxwell, Raleigh" userId="a72cf95d-a960-4a28-b87d-c93cfbfa87c5" providerId="ADAL" clId="{669E3BF7-A007-44B1-A0C8-AC940733645B}" dt="2024-08-10T05:38:14.828" v="15190" actId="14100"/>
          <ac:cxnSpMkLst>
            <pc:docMk/>
            <pc:sldMk cId="668941651" sldId="323"/>
            <ac:cxnSpMk id="46" creationId="{D9805FAF-7D39-A23A-3ED1-ACF191CA2B69}"/>
          </ac:cxnSpMkLst>
        </pc:cxnChg>
        <pc:cxnChg chg="mod">
          <ac:chgData name="Maxwell, Raleigh" userId="a72cf95d-a960-4a28-b87d-c93cfbfa87c5" providerId="ADAL" clId="{669E3BF7-A007-44B1-A0C8-AC940733645B}" dt="2024-08-10T05:39:23.883" v="15239" actId="14100"/>
          <ac:cxnSpMkLst>
            <pc:docMk/>
            <pc:sldMk cId="668941651" sldId="323"/>
            <ac:cxnSpMk id="53" creationId="{466235D8-97DE-279F-F537-7B1F0AFE9687}"/>
          </ac:cxnSpMkLst>
        </pc:cxnChg>
      </pc:sldChg>
      <pc:sldChg chg="addSp delSp modSp add mod">
        <pc:chgData name="Maxwell, Raleigh" userId="a72cf95d-a960-4a28-b87d-c93cfbfa87c5" providerId="ADAL" clId="{669E3BF7-A007-44B1-A0C8-AC940733645B}" dt="2024-08-10T13:15:19.318" v="17387" actId="478"/>
        <pc:sldMkLst>
          <pc:docMk/>
          <pc:sldMk cId="1633693982" sldId="324"/>
        </pc:sldMkLst>
        <pc:spChg chg="add del mod">
          <ac:chgData name="Maxwell, Raleigh" userId="a72cf95d-a960-4a28-b87d-c93cfbfa87c5" providerId="ADAL" clId="{669E3BF7-A007-44B1-A0C8-AC940733645B}" dt="2024-08-10T13:15:19.318" v="17387" actId="478"/>
          <ac:spMkLst>
            <pc:docMk/>
            <pc:sldMk cId="1633693982" sldId="324"/>
            <ac:spMk id="3" creationId="{257F59A2-9757-A1CC-186B-71929E303115}"/>
          </ac:spMkLst>
        </pc:spChg>
        <pc:spChg chg="add del mod">
          <ac:chgData name="Maxwell, Raleigh" userId="a72cf95d-a960-4a28-b87d-c93cfbfa87c5" providerId="ADAL" clId="{669E3BF7-A007-44B1-A0C8-AC940733645B}" dt="2024-08-10T13:15:19.318" v="17387" actId="478"/>
          <ac:spMkLst>
            <pc:docMk/>
            <pc:sldMk cId="1633693982" sldId="324"/>
            <ac:spMk id="5" creationId="{2BCB068C-C649-5B25-0AFF-3FA2450A2709}"/>
          </ac:spMkLst>
        </pc:spChg>
        <pc:spChg chg="add del mod">
          <ac:chgData name="Maxwell, Raleigh" userId="a72cf95d-a960-4a28-b87d-c93cfbfa87c5" providerId="ADAL" clId="{669E3BF7-A007-44B1-A0C8-AC940733645B}" dt="2024-08-10T13:15:19.318" v="17387" actId="478"/>
          <ac:spMkLst>
            <pc:docMk/>
            <pc:sldMk cId="1633693982" sldId="324"/>
            <ac:spMk id="7" creationId="{AABE89FC-F66E-3731-4A9E-EA5D57FEDBDF}"/>
          </ac:spMkLst>
        </pc:spChg>
        <pc:spChg chg="add del mod">
          <ac:chgData name="Maxwell, Raleigh" userId="a72cf95d-a960-4a28-b87d-c93cfbfa87c5" providerId="ADAL" clId="{669E3BF7-A007-44B1-A0C8-AC940733645B}" dt="2024-08-10T13:15:19.318" v="17387" actId="478"/>
          <ac:spMkLst>
            <pc:docMk/>
            <pc:sldMk cId="1633693982" sldId="324"/>
            <ac:spMk id="9" creationId="{4697835C-EA95-4928-259F-4B9C87528445}"/>
          </ac:spMkLst>
        </pc:spChg>
        <pc:spChg chg="del">
          <ac:chgData name="Maxwell, Raleigh" userId="a72cf95d-a960-4a28-b87d-c93cfbfa87c5" providerId="ADAL" clId="{669E3BF7-A007-44B1-A0C8-AC940733645B}" dt="2024-08-10T13:15:16.375" v="17386" actId="478"/>
          <ac:spMkLst>
            <pc:docMk/>
            <pc:sldMk cId="1633693982" sldId="324"/>
            <ac:spMk id="1613" creationId="{00000000-0000-0000-0000-000000000000}"/>
          </ac:spMkLst>
        </pc:spChg>
        <pc:spChg chg="del">
          <ac:chgData name="Maxwell, Raleigh" userId="a72cf95d-a960-4a28-b87d-c93cfbfa87c5" providerId="ADAL" clId="{669E3BF7-A007-44B1-A0C8-AC940733645B}" dt="2024-08-10T13:15:16.375" v="17386" actId="478"/>
          <ac:spMkLst>
            <pc:docMk/>
            <pc:sldMk cId="1633693982" sldId="324"/>
            <ac:spMk id="1617" creationId="{00000000-0000-0000-0000-000000000000}"/>
          </ac:spMkLst>
        </pc:spChg>
        <pc:spChg chg="del">
          <ac:chgData name="Maxwell, Raleigh" userId="a72cf95d-a960-4a28-b87d-c93cfbfa87c5" providerId="ADAL" clId="{669E3BF7-A007-44B1-A0C8-AC940733645B}" dt="2024-08-10T13:15:16.375" v="17386" actId="478"/>
          <ac:spMkLst>
            <pc:docMk/>
            <pc:sldMk cId="1633693982" sldId="324"/>
            <ac:spMk id="1618" creationId="{00000000-0000-0000-0000-000000000000}"/>
          </ac:spMkLst>
        </pc:spChg>
        <pc:spChg chg="del">
          <ac:chgData name="Maxwell, Raleigh" userId="a72cf95d-a960-4a28-b87d-c93cfbfa87c5" providerId="ADAL" clId="{669E3BF7-A007-44B1-A0C8-AC940733645B}" dt="2024-08-10T13:15:16.375" v="17386" actId="478"/>
          <ac:spMkLst>
            <pc:docMk/>
            <pc:sldMk cId="1633693982" sldId="324"/>
            <ac:spMk id="1621" creationId="{00000000-0000-0000-0000-000000000000}"/>
          </ac:spMkLst>
        </pc:spChg>
      </pc:sldChg>
      <pc:sldChg chg="addSp delSp modSp add mod">
        <pc:chgData name="Maxwell, Raleigh" userId="a72cf95d-a960-4a28-b87d-c93cfbfa87c5" providerId="ADAL" clId="{669E3BF7-A007-44B1-A0C8-AC940733645B}" dt="2024-08-10T13:15:25.835" v="17389" actId="478"/>
        <pc:sldMkLst>
          <pc:docMk/>
          <pc:sldMk cId="992584382" sldId="325"/>
        </pc:sldMkLst>
        <pc:spChg chg="add del mod">
          <ac:chgData name="Maxwell, Raleigh" userId="a72cf95d-a960-4a28-b87d-c93cfbfa87c5" providerId="ADAL" clId="{669E3BF7-A007-44B1-A0C8-AC940733645B}" dt="2024-08-10T13:15:25.835" v="17389" actId="478"/>
          <ac:spMkLst>
            <pc:docMk/>
            <pc:sldMk cId="992584382" sldId="325"/>
            <ac:spMk id="3" creationId="{4F95EF7A-3D8E-DD15-5ADD-9A3524D78344}"/>
          </ac:spMkLst>
        </pc:spChg>
        <pc:spChg chg="add del mod">
          <ac:chgData name="Maxwell, Raleigh" userId="a72cf95d-a960-4a28-b87d-c93cfbfa87c5" providerId="ADAL" clId="{669E3BF7-A007-44B1-A0C8-AC940733645B}" dt="2024-08-10T13:15:25.835" v="17389" actId="478"/>
          <ac:spMkLst>
            <pc:docMk/>
            <pc:sldMk cId="992584382" sldId="325"/>
            <ac:spMk id="5" creationId="{E30631E4-BF33-6FF6-9C40-DDB987520760}"/>
          </ac:spMkLst>
        </pc:spChg>
        <pc:spChg chg="del">
          <ac:chgData name="Maxwell, Raleigh" userId="a72cf95d-a960-4a28-b87d-c93cfbfa87c5" providerId="ADAL" clId="{669E3BF7-A007-44B1-A0C8-AC940733645B}" dt="2024-08-10T13:15:23.609" v="17388" actId="478"/>
          <ac:spMkLst>
            <pc:docMk/>
            <pc:sldMk cId="992584382" sldId="325"/>
            <ac:spMk id="1618" creationId="{00000000-0000-0000-0000-000000000000}"/>
          </ac:spMkLst>
        </pc:spChg>
        <pc:spChg chg="del">
          <ac:chgData name="Maxwell, Raleigh" userId="a72cf95d-a960-4a28-b87d-c93cfbfa87c5" providerId="ADAL" clId="{669E3BF7-A007-44B1-A0C8-AC940733645B}" dt="2024-08-10T13:15:23.609" v="17388" actId="478"/>
          <ac:spMkLst>
            <pc:docMk/>
            <pc:sldMk cId="992584382" sldId="325"/>
            <ac:spMk id="1621" creationId="{00000000-0000-0000-0000-000000000000}"/>
          </ac:spMkLst>
        </pc:spChg>
      </pc:sldChg>
      <pc:sldChg chg="add modNotesTx">
        <pc:chgData name="Maxwell, Raleigh" userId="a72cf95d-a960-4a28-b87d-c93cfbfa87c5" providerId="ADAL" clId="{669E3BF7-A007-44B1-A0C8-AC940733645B}" dt="2024-08-10T13:21:37.114" v="18591" actId="20577"/>
        <pc:sldMkLst>
          <pc:docMk/>
          <pc:sldMk cId="1533786283" sldId="326"/>
        </pc:sldMkLst>
      </pc:sldChg>
      <pc:sldChg chg="modSp add mod ord modAnim modNotesTx">
        <pc:chgData name="Maxwell, Raleigh" userId="a72cf95d-a960-4a28-b87d-c93cfbfa87c5" providerId="ADAL" clId="{669E3BF7-A007-44B1-A0C8-AC940733645B}" dt="2024-08-10T13:45:35.022" v="20716" actId="20577"/>
        <pc:sldMkLst>
          <pc:docMk/>
          <pc:sldMk cId="4243162838" sldId="327"/>
        </pc:sldMkLst>
        <pc:spChg chg="mod">
          <ac:chgData name="Maxwell, Raleigh" userId="a72cf95d-a960-4a28-b87d-c93cfbfa87c5" providerId="ADAL" clId="{669E3BF7-A007-44B1-A0C8-AC940733645B}" dt="2024-08-10T13:38:02.788" v="20524" actId="20577"/>
          <ac:spMkLst>
            <pc:docMk/>
            <pc:sldMk cId="4243162838" sldId="327"/>
            <ac:spMk id="2703" creationId="{00000000-0000-0000-0000-000000000000}"/>
          </ac:spMkLst>
        </pc:spChg>
      </pc:sldChg>
      <pc:sldChg chg="modSp add mod">
        <pc:chgData name="Maxwell, Raleigh" userId="a72cf95d-a960-4a28-b87d-c93cfbfa87c5" providerId="ADAL" clId="{669E3BF7-A007-44B1-A0C8-AC940733645B}" dt="2024-08-10T13:38:33.165" v="20535" actId="20577"/>
        <pc:sldMkLst>
          <pc:docMk/>
          <pc:sldMk cId="2859891412" sldId="328"/>
        </pc:sldMkLst>
        <pc:spChg chg="mod">
          <ac:chgData name="Maxwell, Raleigh" userId="a72cf95d-a960-4a28-b87d-c93cfbfa87c5" providerId="ADAL" clId="{669E3BF7-A007-44B1-A0C8-AC940733645B}" dt="2024-08-10T13:38:33.165" v="20535" actId="20577"/>
          <ac:spMkLst>
            <pc:docMk/>
            <pc:sldMk cId="2859891412" sldId="328"/>
            <ac:spMk id="2703" creationId="{00000000-0000-0000-0000-000000000000}"/>
          </ac:spMkLst>
        </pc:spChg>
      </pc:sldChg>
      <pc:sldChg chg="add">
        <pc:chgData name="Maxwell, Raleigh" userId="a72cf95d-a960-4a28-b87d-c93cfbfa87c5" providerId="ADAL" clId="{669E3BF7-A007-44B1-A0C8-AC940733645B}" dt="2024-08-10T13:37:59.398" v="20521" actId="2890"/>
        <pc:sldMkLst>
          <pc:docMk/>
          <pc:sldMk cId="1893004202" sldId="329"/>
        </pc:sldMkLst>
      </pc:sldChg>
      <pc:sldChg chg="addSp delSp modSp add mod modNotesTx">
        <pc:chgData name="Maxwell, Raleigh" userId="a72cf95d-a960-4a28-b87d-c93cfbfa87c5" providerId="ADAL" clId="{669E3BF7-A007-44B1-A0C8-AC940733645B}" dt="2024-08-10T13:51:12.029" v="21385" actId="20577"/>
        <pc:sldMkLst>
          <pc:docMk/>
          <pc:sldMk cId="471444039" sldId="330"/>
        </pc:sldMkLst>
        <pc:spChg chg="add del mod">
          <ac:chgData name="Maxwell, Raleigh" userId="a72cf95d-a960-4a28-b87d-c93cfbfa87c5" providerId="ADAL" clId="{669E3BF7-A007-44B1-A0C8-AC940733645B}" dt="2024-08-10T13:50:22.314" v="21250" actId="478"/>
          <ac:spMkLst>
            <pc:docMk/>
            <pc:sldMk cId="471444039" sldId="330"/>
            <ac:spMk id="3" creationId="{DA6E5181-8AF6-3271-B427-9C45D32FD26D}"/>
          </ac:spMkLst>
        </pc:spChg>
        <pc:spChg chg="add del mod">
          <ac:chgData name="Maxwell, Raleigh" userId="a72cf95d-a960-4a28-b87d-c93cfbfa87c5" providerId="ADAL" clId="{669E3BF7-A007-44B1-A0C8-AC940733645B}" dt="2024-08-10T13:50:22.314" v="21250" actId="478"/>
          <ac:spMkLst>
            <pc:docMk/>
            <pc:sldMk cId="471444039" sldId="330"/>
            <ac:spMk id="5" creationId="{80B16507-77E4-E0AC-1978-9A1915C0B7DE}"/>
          </ac:spMkLst>
        </pc:spChg>
        <pc:spChg chg="add del mod">
          <ac:chgData name="Maxwell, Raleigh" userId="a72cf95d-a960-4a28-b87d-c93cfbfa87c5" providerId="ADAL" clId="{669E3BF7-A007-44B1-A0C8-AC940733645B}" dt="2024-08-10T13:50:22.314" v="21250" actId="478"/>
          <ac:spMkLst>
            <pc:docMk/>
            <pc:sldMk cId="471444039" sldId="330"/>
            <ac:spMk id="7" creationId="{216AEEB6-4463-091F-8D7E-79D406FFBFF8}"/>
          </ac:spMkLst>
        </pc:spChg>
        <pc:spChg chg="add del mod">
          <ac:chgData name="Maxwell, Raleigh" userId="a72cf95d-a960-4a28-b87d-c93cfbfa87c5" providerId="ADAL" clId="{669E3BF7-A007-44B1-A0C8-AC940733645B}" dt="2024-08-10T13:50:22.314" v="21250" actId="478"/>
          <ac:spMkLst>
            <pc:docMk/>
            <pc:sldMk cId="471444039" sldId="330"/>
            <ac:spMk id="9" creationId="{3781D072-0515-1392-D5CB-53335DE3B686}"/>
          </ac:spMkLst>
        </pc:spChg>
        <pc:spChg chg="add del mod">
          <ac:chgData name="Maxwell, Raleigh" userId="a72cf95d-a960-4a28-b87d-c93cfbfa87c5" providerId="ADAL" clId="{669E3BF7-A007-44B1-A0C8-AC940733645B}" dt="2024-08-10T13:50:26.076" v="21252" actId="478"/>
          <ac:spMkLst>
            <pc:docMk/>
            <pc:sldMk cId="471444039" sldId="330"/>
            <ac:spMk id="11" creationId="{94454907-123C-987A-9F2C-6FDAD8883E12}"/>
          </ac:spMkLst>
        </pc:spChg>
        <pc:spChg chg="add del mod">
          <ac:chgData name="Maxwell, Raleigh" userId="a72cf95d-a960-4a28-b87d-c93cfbfa87c5" providerId="ADAL" clId="{669E3BF7-A007-44B1-A0C8-AC940733645B}" dt="2024-08-10T13:50:26.076" v="21252" actId="478"/>
          <ac:spMkLst>
            <pc:docMk/>
            <pc:sldMk cId="471444039" sldId="330"/>
            <ac:spMk id="13" creationId="{7B3A335E-AD63-31F9-1D49-F100A8886393}"/>
          </ac:spMkLst>
        </pc:spChg>
        <pc:spChg chg="del">
          <ac:chgData name="Maxwell, Raleigh" userId="a72cf95d-a960-4a28-b87d-c93cfbfa87c5" providerId="ADAL" clId="{669E3BF7-A007-44B1-A0C8-AC940733645B}" dt="2024-08-10T13:50:24.161" v="21251" actId="478"/>
          <ac:spMkLst>
            <pc:docMk/>
            <pc:sldMk cId="471444039" sldId="330"/>
            <ac:spMk id="1613" creationId="{00000000-0000-0000-0000-000000000000}"/>
          </ac:spMkLst>
        </pc:spChg>
        <pc:spChg chg="del">
          <ac:chgData name="Maxwell, Raleigh" userId="a72cf95d-a960-4a28-b87d-c93cfbfa87c5" providerId="ADAL" clId="{669E3BF7-A007-44B1-A0C8-AC940733645B}" dt="2024-08-10T13:50:19.987" v="21249" actId="478"/>
          <ac:spMkLst>
            <pc:docMk/>
            <pc:sldMk cId="471444039" sldId="330"/>
            <ac:spMk id="1616" creationId="{00000000-0000-0000-0000-000000000000}"/>
          </ac:spMkLst>
        </pc:spChg>
        <pc:spChg chg="del">
          <ac:chgData name="Maxwell, Raleigh" userId="a72cf95d-a960-4a28-b87d-c93cfbfa87c5" providerId="ADAL" clId="{669E3BF7-A007-44B1-A0C8-AC940733645B}" dt="2024-08-10T13:50:24.161" v="21251" actId="478"/>
          <ac:spMkLst>
            <pc:docMk/>
            <pc:sldMk cId="471444039" sldId="330"/>
            <ac:spMk id="1617" creationId="{00000000-0000-0000-0000-000000000000}"/>
          </ac:spMkLst>
        </pc:spChg>
        <pc:spChg chg="del">
          <ac:chgData name="Maxwell, Raleigh" userId="a72cf95d-a960-4a28-b87d-c93cfbfa87c5" providerId="ADAL" clId="{669E3BF7-A007-44B1-A0C8-AC940733645B}" dt="2024-08-10T13:50:19.987" v="21249" actId="478"/>
          <ac:spMkLst>
            <pc:docMk/>
            <pc:sldMk cId="471444039" sldId="330"/>
            <ac:spMk id="1618" creationId="{00000000-0000-0000-0000-000000000000}"/>
          </ac:spMkLst>
        </pc:spChg>
        <pc:spChg chg="del">
          <ac:chgData name="Maxwell, Raleigh" userId="a72cf95d-a960-4a28-b87d-c93cfbfa87c5" providerId="ADAL" clId="{669E3BF7-A007-44B1-A0C8-AC940733645B}" dt="2024-08-10T13:50:19.987" v="21249" actId="478"/>
          <ac:spMkLst>
            <pc:docMk/>
            <pc:sldMk cId="471444039" sldId="330"/>
            <ac:spMk id="1620" creationId="{00000000-0000-0000-0000-000000000000}"/>
          </ac:spMkLst>
        </pc:spChg>
        <pc:spChg chg="del">
          <ac:chgData name="Maxwell, Raleigh" userId="a72cf95d-a960-4a28-b87d-c93cfbfa87c5" providerId="ADAL" clId="{669E3BF7-A007-44B1-A0C8-AC940733645B}" dt="2024-08-10T13:50:19.987" v="21249" actId="478"/>
          <ac:spMkLst>
            <pc:docMk/>
            <pc:sldMk cId="471444039" sldId="330"/>
            <ac:spMk id="1621" creationId="{00000000-0000-0000-0000-000000000000}"/>
          </ac:spMkLst>
        </pc:spChg>
      </pc:sldChg>
      <pc:sldChg chg="addSp delSp modSp add mod modNotesTx">
        <pc:chgData name="Maxwell, Raleigh" userId="a72cf95d-a960-4a28-b87d-c93cfbfa87c5" providerId="ADAL" clId="{669E3BF7-A007-44B1-A0C8-AC940733645B}" dt="2024-08-10T13:51:36.547" v="21541" actId="20577"/>
        <pc:sldMkLst>
          <pc:docMk/>
          <pc:sldMk cId="451541104" sldId="331"/>
        </pc:sldMkLst>
        <pc:spChg chg="add del mod">
          <ac:chgData name="Maxwell, Raleigh" userId="a72cf95d-a960-4a28-b87d-c93cfbfa87c5" providerId="ADAL" clId="{669E3BF7-A007-44B1-A0C8-AC940733645B}" dt="2024-08-10T13:50:31.808" v="21254" actId="478"/>
          <ac:spMkLst>
            <pc:docMk/>
            <pc:sldMk cId="451541104" sldId="331"/>
            <ac:spMk id="3" creationId="{65684FEE-275C-EA6C-F5A6-32F012471BB4}"/>
          </ac:spMkLst>
        </pc:spChg>
        <pc:spChg chg="add del mod">
          <ac:chgData name="Maxwell, Raleigh" userId="a72cf95d-a960-4a28-b87d-c93cfbfa87c5" providerId="ADAL" clId="{669E3BF7-A007-44B1-A0C8-AC940733645B}" dt="2024-08-10T13:50:31.808" v="21254" actId="478"/>
          <ac:spMkLst>
            <pc:docMk/>
            <pc:sldMk cId="451541104" sldId="331"/>
            <ac:spMk id="5" creationId="{4005B742-F364-3C05-30A4-ADEC20582289}"/>
          </ac:spMkLst>
        </pc:spChg>
        <pc:spChg chg="add del mod">
          <ac:chgData name="Maxwell, Raleigh" userId="a72cf95d-a960-4a28-b87d-c93cfbfa87c5" providerId="ADAL" clId="{669E3BF7-A007-44B1-A0C8-AC940733645B}" dt="2024-08-10T13:50:31.808" v="21254" actId="478"/>
          <ac:spMkLst>
            <pc:docMk/>
            <pc:sldMk cId="451541104" sldId="331"/>
            <ac:spMk id="7" creationId="{0F84090B-EC2A-BBF1-0C3B-882F049D7456}"/>
          </ac:spMkLst>
        </pc:spChg>
        <pc:spChg chg="add del mod">
          <ac:chgData name="Maxwell, Raleigh" userId="a72cf95d-a960-4a28-b87d-c93cfbfa87c5" providerId="ADAL" clId="{669E3BF7-A007-44B1-A0C8-AC940733645B}" dt="2024-08-10T13:50:31.808" v="21254" actId="478"/>
          <ac:spMkLst>
            <pc:docMk/>
            <pc:sldMk cId="451541104" sldId="331"/>
            <ac:spMk id="9" creationId="{B8F7F3BE-5A66-F29C-D76C-CED5EB907E4B}"/>
          </ac:spMkLst>
        </pc:spChg>
        <pc:spChg chg="del">
          <ac:chgData name="Maxwell, Raleigh" userId="a72cf95d-a960-4a28-b87d-c93cfbfa87c5" providerId="ADAL" clId="{669E3BF7-A007-44B1-A0C8-AC940733645B}" dt="2024-08-10T13:50:29.406" v="21253" actId="478"/>
          <ac:spMkLst>
            <pc:docMk/>
            <pc:sldMk cId="451541104" sldId="331"/>
            <ac:spMk id="1613" creationId="{00000000-0000-0000-0000-000000000000}"/>
          </ac:spMkLst>
        </pc:spChg>
        <pc:spChg chg="del">
          <ac:chgData name="Maxwell, Raleigh" userId="a72cf95d-a960-4a28-b87d-c93cfbfa87c5" providerId="ADAL" clId="{669E3BF7-A007-44B1-A0C8-AC940733645B}" dt="2024-08-10T13:50:29.406" v="21253" actId="478"/>
          <ac:spMkLst>
            <pc:docMk/>
            <pc:sldMk cId="451541104" sldId="331"/>
            <ac:spMk id="1617" creationId="{00000000-0000-0000-0000-000000000000}"/>
          </ac:spMkLst>
        </pc:spChg>
        <pc:spChg chg="del">
          <ac:chgData name="Maxwell, Raleigh" userId="a72cf95d-a960-4a28-b87d-c93cfbfa87c5" providerId="ADAL" clId="{669E3BF7-A007-44B1-A0C8-AC940733645B}" dt="2024-08-10T13:50:29.406" v="21253" actId="478"/>
          <ac:spMkLst>
            <pc:docMk/>
            <pc:sldMk cId="451541104" sldId="331"/>
            <ac:spMk id="1618" creationId="{00000000-0000-0000-0000-000000000000}"/>
          </ac:spMkLst>
        </pc:spChg>
        <pc:spChg chg="del">
          <ac:chgData name="Maxwell, Raleigh" userId="a72cf95d-a960-4a28-b87d-c93cfbfa87c5" providerId="ADAL" clId="{669E3BF7-A007-44B1-A0C8-AC940733645B}" dt="2024-08-10T13:50:29.406" v="21253" actId="478"/>
          <ac:spMkLst>
            <pc:docMk/>
            <pc:sldMk cId="451541104" sldId="331"/>
            <ac:spMk id="1621" creationId="{00000000-0000-0000-0000-000000000000}"/>
          </ac:spMkLst>
        </pc:spChg>
      </pc:sldChg>
      <pc:sldChg chg="addSp delSp modSp add mod modNotesTx">
        <pc:chgData name="Maxwell, Raleigh" userId="a72cf95d-a960-4a28-b87d-c93cfbfa87c5" providerId="ADAL" clId="{669E3BF7-A007-44B1-A0C8-AC940733645B}" dt="2024-08-10T13:52:14.919" v="21592" actId="20577"/>
        <pc:sldMkLst>
          <pc:docMk/>
          <pc:sldMk cId="3418200273" sldId="332"/>
        </pc:sldMkLst>
        <pc:spChg chg="add del mod">
          <ac:chgData name="Maxwell, Raleigh" userId="a72cf95d-a960-4a28-b87d-c93cfbfa87c5" providerId="ADAL" clId="{669E3BF7-A007-44B1-A0C8-AC940733645B}" dt="2024-08-10T13:50:46.246" v="21259" actId="478"/>
          <ac:spMkLst>
            <pc:docMk/>
            <pc:sldMk cId="3418200273" sldId="332"/>
            <ac:spMk id="3" creationId="{01A6BF58-1FFE-85F0-F399-9BE5B47D344D}"/>
          </ac:spMkLst>
        </pc:spChg>
        <pc:spChg chg="add del mod">
          <ac:chgData name="Maxwell, Raleigh" userId="a72cf95d-a960-4a28-b87d-c93cfbfa87c5" providerId="ADAL" clId="{669E3BF7-A007-44B1-A0C8-AC940733645B}" dt="2024-08-10T13:50:46.246" v="21259" actId="478"/>
          <ac:spMkLst>
            <pc:docMk/>
            <pc:sldMk cId="3418200273" sldId="332"/>
            <ac:spMk id="5" creationId="{F8B5043A-ABA3-607B-D212-ED4BFF485ED1}"/>
          </ac:spMkLst>
        </pc:spChg>
        <pc:spChg chg="mod">
          <ac:chgData name="Maxwell, Raleigh" userId="a72cf95d-a960-4a28-b87d-c93cfbfa87c5" providerId="ADAL" clId="{669E3BF7-A007-44B1-A0C8-AC940733645B}" dt="2024-08-10T13:50:35.224" v="21256" actId="1076"/>
          <ac:spMkLst>
            <pc:docMk/>
            <pc:sldMk cId="3418200273" sldId="332"/>
            <ac:spMk id="1615" creationId="{00000000-0000-0000-0000-000000000000}"/>
          </ac:spMkLst>
        </pc:spChg>
        <pc:spChg chg="del">
          <ac:chgData name="Maxwell, Raleigh" userId="a72cf95d-a960-4a28-b87d-c93cfbfa87c5" providerId="ADAL" clId="{669E3BF7-A007-44B1-A0C8-AC940733645B}" dt="2024-08-10T13:50:44.047" v="21258" actId="478"/>
          <ac:spMkLst>
            <pc:docMk/>
            <pc:sldMk cId="3418200273" sldId="332"/>
            <ac:spMk id="1618" creationId="{00000000-0000-0000-0000-000000000000}"/>
          </ac:spMkLst>
        </pc:spChg>
        <pc:spChg chg="del">
          <ac:chgData name="Maxwell, Raleigh" userId="a72cf95d-a960-4a28-b87d-c93cfbfa87c5" providerId="ADAL" clId="{669E3BF7-A007-44B1-A0C8-AC940733645B}" dt="2024-08-10T13:50:44.047" v="21258" actId="478"/>
          <ac:spMkLst>
            <pc:docMk/>
            <pc:sldMk cId="3418200273" sldId="332"/>
            <ac:spMk id="1621" creationId="{00000000-0000-0000-0000-000000000000}"/>
          </ac:spMkLst>
        </pc:spChg>
      </pc:sldChg>
      <pc:sldChg chg="add modNotesTx">
        <pc:chgData name="Maxwell, Raleigh" userId="a72cf95d-a960-4a28-b87d-c93cfbfa87c5" providerId="ADAL" clId="{669E3BF7-A007-44B1-A0C8-AC940733645B}" dt="2024-08-10T13:53:06.331" v="21762" actId="20577"/>
        <pc:sldMkLst>
          <pc:docMk/>
          <pc:sldMk cId="2491219595" sldId="333"/>
        </pc:sldMkLst>
      </pc:sldChg>
      <pc:sldChg chg="addSp delSp modSp add mod">
        <pc:chgData name="Maxwell, Raleigh" userId="a72cf95d-a960-4a28-b87d-c93cfbfa87c5" providerId="ADAL" clId="{669E3BF7-A007-44B1-A0C8-AC940733645B}" dt="2024-08-10T13:53:19.656" v="21766" actId="478"/>
        <pc:sldMkLst>
          <pc:docMk/>
          <pc:sldMk cId="3412861053" sldId="334"/>
        </pc:sldMkLst>
        <pc:spChg chg="add del mod">
          <ac:chgData name="Maxwell, Raleigh" userId="a72cf95d-a960-4a28-b87d-c93cfbfa87c5" providerId="ADAL" clId="{669E3BF7-A007-44B1-A0C8-AC940733645B}" dt="2024-08-10T13:53:19.656" v="21766" actId="478"/>
          <ac:spMkLst>
            <pc:docMk/>
            <pc:sldMk cId="3412861053" sldId="334"/>
            <ac:spMk id="3" creationId="{128D4F84-1C2C-4ED7-8189-F6D8E7E0567B}"/>
          </ac:spMkLst>
        </pc:spChg>
        <pc:spChg chg="add del mod">
          <ac:chgData name="Maxwell, Raleigh" userId="a72cf95d-a960-4a28-b87d-c93cfbfa87c5" providerId="ADAL" clId="{669E3BF7-A007-44B1-A0C8-AC940733645B}" dt="2024-08-10T13:53:19.656" v="21766" actId="478"/>
          <ac:spMkLst>
            <pc:docMk/>
            <pc:sldMk cId="3412861053" sldId="334"/>
            <ac:spMk id="5" creationId="{4662D7CD-7292-D579-0FE7-62F87D42D710}"/>
          </ac:spMkLst>
        </pc:spChg>
        <pc:spChg chg="add del mod">
          <ac:chgData name="Maxwell, Raleigh" userId="a72cf95d-a960-4a28-b87d-c93cfbfa87c5" providerId="ADAL" clId="{669E3BF7-A007-44B1-A0C8-AC940733645B}" dt="2024-08-10T13:53:19.656" v="21766" actId="478"/>
          <ac:spMkLst>
            <pc:docMk/>
            <pc:sldMk cId="3412861053" sldId="334"/>
            <ac:spMk id="7" creationId="{403A35F1-EEAB-DAE0-1E66-B7849605FAF2}"/>
          </ac:spMkLst>
        </pc:spChg>
        <pc:spChg chg="add del mod">
          <ac:chgData name="Maxwell, Raleigh" userId="a72cf95d-a960-4a28-b87d-c93cfbfa87c5" providerId="ADAL" clId="{669E3BF7-A007-44B1-A0C8-AC940733645B}" dt="2024-08-10T13:53:19.656" v="21766" actId="478"/>
          <ac:spMkLst>
            <pc:docMk/>
            <pc:sldMk cId="3412861053" sldId="334"/>
            <ac:spMk id="9" creationId="{61A4338A-775F-0021-6195-DB7DE8EB1DBF}"/>
          </ac:spMkLst>
        </pc:spChg>
        <pc:spChg chg="del">
          <ac:chgData name="Maxwell, Raleigh" userId="a72cf95d-a960-4a28-b87d-c93cfbfa87c5" providerId="ADAL" clId="{669E3BF7-A007-44B1-A0C8-AC940733645B}" dt="2024-08-10T13:53:17.836" v="21765" actId="478"/>
          <ac:spMkLst>
            <pc:docMk/>
            <pc:sldMk cId="3412861053" sldId="334"/>
            <ac:spMk id="1593" creationId="{00000000-0000-0000-0000-000000000000}"/>
          </ac:spMkLst>
        </pc:spChg>
        <pc:spChg chg="del">
          <ac:chgData name="Maxwell, Raleigh" userId="a72cf95d-a960-4a28-b87d-c93cfbfa87c5" providerId="ADAL" clId="{669E3BF7-A007-44B1-A0C8-AC940733645B}" dt="2024-08-10T13:53:17.836" v="21765" actId="478"/>
          <ac:spMkLst>
            <pc:docMk/>
            <pc:sldMk cId="3412861053" sldId="334"/>
            <ac:spMk id="1595" creationId="{00000000-0000-0000-0000-000000000000}"/>
          </ac:spMkLst>
        </pc:spChg>
        <pc:spChg chg="del">
          <ac:chgData name="Maxwell, Raleigh" userId="a72cf95d-a960-4a28-b87d-c93cfbfa87c5" providerId="ADAL" clId="{669E3BF7-A007-44B1-A0C8-AC940733645B}" dt="2024-08-10T13:53:17.836" v="21765" actId="478"/>
          <ac:spMkLst>
            <pc:docMk/>
            <pc:sldMk cId="3412861053" sldId="334"/>
            <ac:spMk id="1596" creationId="{00000000-0000-0000-0000-000000000000}"/>
          </ac:spMkLst>
        </pc:spChg>
        <pc:spChg chg="del">
          <ac:chgData name="Maxwell, Raleigh" userId="a72cf95d-a960-4a28-b87d-c93cfbfa87c5" providerId="ADAL" clId="{669E3BF7-A007-44B1-A0C8-AC940733645B}" dt="2024-08-10T13:53:17.836" v="21765" actId="478"/>
          <ac:spMkLst>
            <pc:docMk/>
            <pc:sldMk cId="3412861053" sldId="334"/>
            <ac:spMk id="1597" creationId="{00000000-0000-0000-0000-000000000000}"/>
          </ac:spMkLst>
        </pc:spChg>
      </pc:sldChg>
      <pc:sldChg chg="addSp delSp modSp add mod">
        <pc:chgData name="Maxwell, Raleigh" userId="a72cf95d-a960-4a28-b87d-c93cfbfa87c5" providerId="ADAL" clId="{669E3BF7-A007-44B1-A0C8-AC940733645B}" dt="2024-08-10T13:53:24.691" v="21768" actId="478"/>
        <pc:sldMkLst>
          <pc:docMk/>
          <pc:sldMk cId="3875898632" sldId="335"/>
        </pc:sldMkLst>
        <pc:spChg chg="add del mod">
          <ac:chgData name="Maxwell, Raleigh" userId="a72cf95d-a960-4a28-b87d-c93cfbfa87c5" providerId="ADAL" clId="{669E3BF7-A007-44B1-A0C8-AC940733645B}" dt="2024-08-10T13:53:24.691" v="21768" actId="478"/>
          <ac:spMkLst>
            <pc:docMk/>
            <pc:sldMk cId="3875898632" sldId="335"/>
            <ac:spMk id="3" creationId="{BFD94E5B-959A-452C-5513-F83E5361D1B3}"/>
          </ac:spMkLst>
        </pc:spChg>
        <pc:spChg chg="add del mod">
          <ac:chgData name="Maxwell, Raleigh" userId="a72cf95d-a960-4a28-b87d-c93cfbfa87c5" providerId="ADAL" clId="{669E3BF7-A007-44B1-A0C8-AC940733645B}" dt="2024-08-10T13:53:24.691" v="21768" actId="478"/>
          <ac:spMkLst>
            <pc:docMk/>
            <pc:sldMk cId="3875898632" sldId="335"/>
            <ac:spMk id="5" creationId="{86181268-42D4-50E8-AD09-ACB047029FC1}"/>
          </ac:spMkLst>
        </pc:spChg>
        <pc:spChg chg="del">
          <ac:chgData name="Maxwell, Raleigh" userId="a72cf95d-a960-4a28-b87d-c93cfbfa87c5" providerId="ADAL" clId="{669E3BF7-A007-44B1-A0C8-AC940733645B}" dt="2024-08-10T13:53:22.502" v="21767" actId="478"/>
          <ac:spMkLst>
            <pc:docMk/>
            <pc:sldMk cId="3875898632" sldId="335"/>
            <ac:spMk id="1596" creationId="{00000000-0000-0000-0000-000000000000}"/>
          </ac:spMkLst>
        </pc:spChg>
        <pc:spChg chg="del">
          <ac:chgData name="Maxwell, Raleigh" userId="a72cf95d-a960-4a28-b87d-c93cfbfa87c5" providerId="ADAL" clId="{669E3BF7-A007-44B1-A0C8-AC940733645B}" dt="2024-08-10T13:53:22.502" v="21767" actId="478"/>
          <ac:spMkLst>
            <pc:docMk/>
            <pc:sldMk cId="3875898632" sldId="335"/>
            <ac:spMk id="1597" creationId="{00000000-0000-0000-0000-000000000000}"/>
          </ac:spMkLst>
        </pc:spChg>
      </pc:sldChg>
      <pc:sldChg chg="delSp modSp add mod">
        <pc:chgData name="Maxwell, Raleigh" userId="a72cf95d-a960-4a28-b87d-c93cfbfa87c5" providerId="ADAL" clId="{669E3BF7-A007-44B1-A0C8-AC940733645B}" dt="2024-08-10T13:54:39.774" v="21783" actId="1076"/>
        <pc:sldMkLst>
          <pc:docMk/>
          <pc:sldMk cId="776858387" sldId="336"/>
        </pc:sldMkLst>
        <pc:spChg chg="del">
          <ac:chgData name="Maxwell, Raleigh" userId="a72cf95d-a960-4a28-b87d-c93cfbfa87c5" providerId="ADAL" clId="{669E3BF7-A007-44B1-A0C8-AC940733645B}" dt="2024-08-10T13:54:21.355" v="21774" actId="478"/>
          <ac:spMkLst>
            <pc:docMk/>
            <pc:sldMk cId="776858387" sldId="336"/>
            <ac:spMk id="2703" creationId="{00000000-0000-0000-0000-000000000000}"/>
          </ac:spMkLst>
        </pc:spChg>
        <pc:picChg chg="mod">
          <ac:chgData name="Maxwell, Raleigh" userId="a72cf95d-a960-4a28-b87d-c93cfbfa87c5" providerId="ADAL" clId="{669E3BF7-A007-44B1-A0C8-AC940733645B}" dt="2024-08-10T13:54:39.774" v="21783" actId="1076"/>
          <ac:picMkLst>
            <pc:docMk/>
            <pc:sldMk cId="776858387" sldId="336"/>
            <ac:picMk id="4" creationId="{D5D0054A-87AB-25AF-752C-EDF0F2EB9E5D}"/>
          </ac:picMkLst>
        </pc:picChg>
        <pc:picChg chg="del">
          <ac:chgData name="Maxwell, Raleigh" userId="a72cf95d-a960-4a28-b87d-c93cfbfa87c5" providerId="ADAL" clId="{669E3BF7-A007-44B1-A0C8-AC940733645B}" dt="2024-08-10T13:54:24.649" v="21776" actId="21"/>
          <ac:picMkLst>
            <pc:docMk/>
            <pc:sldMk cId="776858387" sldId="336"/>
            <ac:picMk id="3074" creationId="{E007806A-614B-2A5F-E56D-DD6703E65095}"/>
          </ac:picMkLst>
        </pc:picChg>
      </pc:sldChg>
      <pc:sldChg chg="addSp delSp modSp add mod">
        <pc:chgData name="Maxwell, Raleigh" userId="a72cf95d-a960-4a28-b87d-c93cfbfa87c5" providerId="ADAL" clId="{669E3BF7-A007-44B1-A0C8-AC940733645B}" dt="2024-08-10T13:54:35.243" v="21782" actId="1076"/>
        <pc:sldMkLst>
          <pc:docMk/>
          <pc:sldMk cId="2421125135" sldId="337"/>
        </pc:sldMkLst>
        <pc:picChg chg="del">
          <ac:chgData name="Maxwell, Raleigh" userId="a72cf95d-a960-4a28-b87d-c93cfbfa87c5" providerId="ADAL" clId="{669E3BF7-A007-44B1-A0C8-AC940733645B}" dt="2024-08-10T13:54:29.511" v="21779" actId="478"/>
          <ac:picMkLst>
            <pc:docMk/>
            <pc:sldMk cId="2421125135" sldId="337"/>
            <ac:picMk id="4" creationId="{D5D0054A-87AB-25AF-752C-EDF0F2EB9E5D}"/>
          </ac:picMkLst>
        </pc:picChg>
        <pc:picChg chg="add mod">
          <ac:chgData name="Maxwell, Raleigh" userId="a72cf95d-a960-4a28-b87d-c93cfbfa87c5" providerId="ADAL" clId="{669E3BF7-A007-44B1-A0C8-AC940733645B}" dt="2024-08-10T13:54:35.243" v="21782" actId="1076"/>
          <ac:picMkLst>
            <pc:docMk/>
            <pc:sldMk cId="2421125135" sldId="337"/>
            <ac:picMk id="3074" creationId="{E007806A-614B-2A5F-E56D-DD6703E65095}"/>
          </ac:picMkLst>
        </pc:picChg>
      </pc:sldChg>
      <pc:sldChg chg="addSp modSp add mod">
        <pc:chgData name="Maxwell, Raleigh" userId="a72cf95d-a960-4a28-b87d-c93cfbfa87c5" providerId="ADAL" clId="{669E3BF7-A007-44B1-A0C8-AC940733645B}" dt="2024-08-10T13:55:19.930" v="21794"/>
        <pc:sldMkLst>
          <pc:docMk/>
          <pc:sldMk cId="3797048111" sldId="338"/>
        </pc:sldMkLst>
        <pc:spChg chg="mod">
          <ac:chgData name="Maxwell, Raleigh" userId="a72cf95d-a960-4a28-b87d-c93cfbfa87c5" providerId="ADAL" clId="{669E3BF7-A007-44B1-A0C8-AC940733645B}" dt="2024-08-10T13:55:19.930" v="21794"/>
          <ac:spMkLst>
            <pc:docMk/>
            <pc:sldMk cId="3797048111" sldId="338"/>
            <ac:spMk id="3" creationId="{DAA00F00-B686-CBF2-7154-067DFE9E2BCB}"/>
          </ac:spMkLst>
        </pc:spChg>
        <pc:spChg chg="mod">
          <ac:chgData name="Maxwell, Raleigh" userId="a72cf95d-a960-4a28-b87d-c93cfbfa87c5" providerId="ADAL" clId="{669E3BF7-A007-44B1-A0C8-AC940733645B}" dt="2024-08-10T13:55:19.930" v="21794"/>
          <ac:spMkLst>
            <pc:docMk/>
            <pc:sldMk cId="3797048111" sldId="338"/>
            <ac:spMk id="4" creationId="{9D1A5208-C858-4DC1-C47A-2F63E4E1E73F}"/>
          </ac:spMkLst>
        </pc:spChg>
        <pc:spChg chg="mod">
          <ac:chgData name="Maxwell, Raleigh" userId="a72cf95d-a960-4a28-b87d-c93cfbfa87c5" providerId="ADAL" clId="{669E3BF7-A007-44B1-A0C8-AC940733645B}" dt="2024-08-10T13:55:19.930" v="21794"/>
          <ac:spMkLst>
            <pc:docMk/>
            <pc:sldMk cId="3797048111" sldId="338"/>
            <ac:spMk id="5" creationId="{5555B111-37C3-9265-2238-BABA589BDB3C}"/>
          </ac:spMkLst>
        </pc:spChg>
        <pc:spChg chg="mod">
          <ac:chgData name="Maxwell, Raleigh" userId="a72cf95d-a960-4a28-b87d-c93cfbfa87c5" providerId="ADAL" clId="{669E3BF7-A007-44B1-A0C8-AC940733645B}" dt="2024-08-10T13:55:19.930" v="21794"/>
          <ac:spMkLst>
            <pc:docMk/>
            <pc:sldMk cId="3797048111" sldId="338"/>
            <ac:spMk id="6" creationId="{2966DF7E-3804-90A0-180C-0554A3701580}"/>
          </ac:spMkLst>
        </pc:spChg>
        <pc:spChg chg="mod">
          <ac:chgData name="Maxwell, Raleigh" userId="a72cf95d-a960-4a28-b87d-c93cfbfa87c5" providerId="ADAL" clId="{669E3BF7-A007-44B1-A0C8-AC940733645B}" dt="2024-08-10T13:55:19.930" v="21794"/>
          <ac:spMkLst>
            <pc:docMk/>
            <pc:sldMk cId="3797048111" sldId="338"/>
            <ac:spMk id="7" creationId="{89EA9D28-7C9E-66DF-2DA3-C886A30EDC1F}"/>
          </ac:spMkLst>
        </pc:spChg>
        <pc:spChg chg="mod">
          <ac:chgData name="Maxwell, Raleigh" userId="a72cf95d-a960-4a28-b87d-c93cfbfa87c5" providerId="ADAL" clId="{669E3BF7-A007-44B1-A0C8-AC940733645B}" dt="2024-08-10T13:55:19.930" v="21794"/>
          <ac:spMkLst>
            <pc:docMk/>
            <pc:sldMk cId="3797048111" sldId="338"/>
            <ac:spMk id="8" creationId="{E2E8DE9E-AC53-F9B8-7C3C-2853D8CE3142}"/>
          </ac:spMkLst>
        </pc:spChg>
        <pc:spChg chg="mod">
          <ac:chgData name="Maxwell, Raleigh" userId="a72cf95d-a960-4a28-b87d-c93cfbfa87c5" providerId="ADAL" clId="{669E3BF7-A007-44B1-A0C8-AC940733645B}" dt="2024-08-10T13:55:19.930" v="21794"/>
          <ac:spMkLst>
            <pc:docMk/>
            <pc:sldMk cId="3797048111" sldId="338"/>
            <ac:spMk id="9" creationId="{F0DFBD1D-283C-4D33-0B70-CFA3D5E0D40B}"/>
          </ac:spMkLst>
        </pc:spChg>
        <pc:spChg chg="mod">
          <ac:chgData name="Maxwell, Raleigh" userId="a72cf95d-a960-4a28-b87d-c93cfbfa87c5" providerId="ADAL" clId="{669E3BF7-A007-44B1-A0C8-AC940733645B}" dt="2024-08-10T13:55:19.930" v="21794"/>
          <ac:spMkLst>
            <pc:docMk/>
            <pc:sldMk cId="3797048111" sldId="338"/>
            <ac:spMk id="10" creationId="{F6AEE6FD-9FB5-17DB-495B-D7094C804FEA}"/>
          </ac:spMkLst>
        </pc:spChg>
        <pc:spChg chg="mod">
          <ac:chgData name="Maxwell, Raleigh" userId="a72cf95d-a960-4a28-b87d-c93cfbfa87c5" providerId="ADAL" clId="{669E3BF7-A007-44B1-A0C8-AC940733645B}" dt="2024-08-10T13:55:19.930" v="21794"/>
          <ac:spMkLst>
            <pc:docMk/>
            <pc:sldMk cId="3797048111" sldId="338"/>
            <ac:spMk id="11" creationId="{3E3DABC4-3F77-9EA5-0670-5D7E91D33B15}"/>
          </ac:spMkLst>
        </pc:spChg>
        <pc:spChg chg="mod">
          <ac:chgData name="Maxwell, Raleigh" userId="a72cf95d-a960-4a28-b87d-c93cfbfa87c5" providerId="ADAL" clId="{669E3BF7-A007-44B1-A0C8-AC940733645B}" dt="2024-08-10T13:55:19.930" v="21794"/>
          <ac:spMkLst>
            <pc:docMk/>
            <pc:sldMk cId="3797048111" sldId="338"/>
            <ac:spMk id="12" creationId="{D5B15456-F71A-90DB-6947-6FB594087FE8}"/>
          </ac:spMkLst>
        </pc:spChg>
        <pc:spChg chg="mod">
          <ac:chgData name="Maxwell, Raleigh" userId="a72cf95d-a960-4a28-b87d-c93cfbfa87c5" providerId="ADAL" clId="{669E3BF7-A007-44B1-A0C8-AC940733645B}" dt="2024-08-10T13:55:04.220" v="21792" actId="20577"/>
          <ac:spMkLst>
            <pc:docMk/>
            <pc:sldMk cId="3797048111" sldId="338"/>
            <ac:spMk id="2703" creationId="{00000000-0000-0000-0000-000000000000}"/>
          </ac:spMkLst>
        </pc:spChg>
        <pc:grpChg chg="add mod">
          <ac:chgData name="Maxwell, Raleigh" userId="a72cf95d-a960-4a28-b87d-c93cfbfa87c5" providerId="ADAL" clId="{669E3BF7-A007-44B1-A0C8-AC940733645B}" dt="2024-08-10T13:55:19.930" v="21794"/>
          <ac:grpSpMkLst>
            <pc:docMk/>
            <pc:sldMk cId="3797048111" sldId="338"/>
            <ac:grpSpMk id="2" creationId="{32401F29-70A9-D24B-4644-09737813EE57}"/>
          </ac:grpSpMkLst>
        </pc:grpChg>
      </pc:sldChg>
      <pc:sldChg chg="addSp modSp add mod ord">
        <pc:chgData name="Maxwell, Raleigh" userId="a72cf95d-a960-4a28-b87d-c93cfbfa87c5" providerId="ADAL" clId="{669E3BF7-A007-44B1-A0C8-AC940733645B}" dt="2024-08-10T13:55:33.805" v="21809" actId="20577"/>
        <pc:sldMkLst>
          <pc:docMk/>
          <pc:sldMk cId="5986611" sldId="339"/>
        </pc:sldMkLst>
        <pc:spChg chg="mod">
          <ac:chgData name="Maxwell, Raleigh" userId="a72cf95d-a960-4a28-b87d-c93cfbfa87c5" providerId="ADAL" clId="{669E3BF7-A007-44B1-A0C8-AC940733645B}" dt="2024-08-10T13:55:18.648" v="21793"/>
          <ac:spMkLst>
            <pc:docMk/>
            <pc:sldMk cId="5986611" sldId="339"/>
            <ac:spMk id="3" creationId="{10E6BD89-17D4-F045-91EF-1B0D45C19806}"/>
          </ac:spMkLst>
        </pc:spChg>
        <pc:spChg chg="mod">
          <ac:chgData name="Maxwell, Raleigh" userId="a72cf95d-a960-4a28-b87d-c93cfbfa87c5" providerId="ADAL" clId="{669E3BF7-A007-44B1-A0C8-AC940733645B}" dt="2024-08-10T13:55:18.648" v="21793"/>
          <ac:spMkLst>
            <pc:docMk/>
            <pc:sldMk cId="5986611" sldId="339"/>
            <ac:spMk id="4" creationId="{2CE39851-1943-EEF0-C13E-E35CD55AF484}"/>
          </ac:spMkLst>
        </pc:spChg>
        <pc:spChg chg="mod">
          <ac:chgData name="Maxwell, Raleigh" userId="a72cf95d-a960-4a28-b87d-c93cfbfa87c5" providerId="ADAL" clId="{669E3BF7-A007-44B1-A0C8-AC940733645B}" dt="2024-08-10T13:55:18.648" v="21793"/>
          <ac:spMkLst>
            <pc:docMk/>
            <pc:sldMk cId="5986611" sldId="339"/>
            <ac:spMk id="5" creationId="{A552FD72-F4D9-C79A-E33F-B4705BC5D716}"/>
          </ac:spMkLst>
        </pc:spChg>
        <pc:spChg chg="mod">
          <ac:chgData name="Maxwell, Raleigh" userId="a72cf95d-a960-4a28-b87d-c93cfbfa87c5" providerId="ADAL" clId="{669E3BF7-A007-44B1-A0C8-AC940733645B}" dt="2024-08-10T13:55:18.648" v="21793"/>
          <ac:spMkLst>
            <pc:docMk/>
            <pc:sldMk cId="5986611" sldId="339"/>
            <ac:spMk id="6" creationId="{2397B968-0C08-529D-E6FC-6CE6D662B6D4}"/>
          </ac:spMkLst>
        </pc:spChg>
        <pc:spChg chg="mod">
          <ac:chgData name="Maxwell, Raleigh" userId="a72cf95d-a960-4a28-b87d-c93cfbfa87c5" providerId="ADAL" clId="{669E3BF7-A007-44B1-A0C8-AC940733645B}" dt="2024-08-10T13:55:18.648" v="21793"/>
          <ac:spMkLst>
            <pc:docMk/>
            <pc:sldMk cId="5986611" sldId="339"/>
            <ac:spMk id="7" creationId="{97A3B563-D655-5819-8831-54503B76047A}"/>
          </ac:spMkLst>
        </pc:spChg>
        <pc:spChg chg="mod">
          <ac:chgData name="Maxwell, Raleigh" userId="a72cf95d-a960-4a28-b87d-c93cfbfa87c5" providerId="ADAL" clId="{669E3BF7-A007-44B1-A0C8-AC940733645B}" dt="2024-08-10T13:55:18.648" v="21793"/>
          <ac:spMkLst>
            <pc:docMk/>
            <pc:sldMk cId="5986611" sldId="339"/>
            <ac:spMk id="8" creationId="{FCD98A3B-839F-45F7-686D-1374F1BDF6B0}"/>
          </ac:spMkLst>
        </pc:spChg>
        <pc:spChg chg="mod">
          <ac:chgData name="Maxwell, Raleigh" userId="a72cf95d-a960-4a28-b87d-c93cfbfa87c5" providerId="ADAL" clId="{669E3BF7-A007-44B1-A0C8-AC940733645B}" dt="2024-08-10T13:55:18.648" v="21793"/>
          <ac:spMkLst>
            <pc:docMk/>
            <pc:sldMk cId="5986611" sldId="339"/>
            <ac:spMk id="9" creationId="{6A4894FC-56B0-CF30-ACF7-6C83922F1407}"/>
          </ac:spMkLst>
        </pc:spChg>
        <pc:spChg chg="mod">
          <ac:chgData name="Maxwell, Raleigh" userId="a72cf95d-a960-4a28-b87d-c93cfbfa87c5" providerId="ADAL" clId="{669E3BF7-A007-44B1-A0C8-AC940733645B}" dt="2024-08-10T13:55:18.648" v="21793"/>
          <ac:spMkLst>
            <pc:docMk/>
            <pc:sldMk cId="5986611" sldId="339"/>
            <ac:spMk id="10" creationId="{23821D9F-EF8D-1453-7B6C-4862AD5F909B}"/>
          </ac:spMkLst>
        </pc:spChg>
        <pc:spChg chg="mod">
          <ac:chgData name="Maxwell, Raleigh" userId="a72cf95d-a960-4a28-b87d-c93cfbfa87c5" providerId="ADAL" clId="{669E3BF7-A007-44B1-A0C8-AC940733645B}" dt="2024-08-10T13:55:18.648" v="21793"/>
          <ac:spMkLst>
            <pc:docMk/>
            <pc:sldMk cId="5986611" sldId="339"/>
            <ac:spMk id="11" creationId="{D07B495E-7682-0459-967F-06662367D44C}"/>
          </ac:spMkLst>
        </pc:spChg>
        <pc:spChg chg="mod">
          <ac:chgData name="Maxwell, Raleigh" userId="a72cf95d-a960-4a28-b87d-c93cfbfa87c5" providerId="ADAL" clId="{669E3BF7-A007-44B1-A0C8-AC940733645B}" dt="2024-08-10T13:55:18.648" v="21793"/>
          <ac:spMkLst>
            <pc:docMk/>
            <pc:sldMk cId="5986611" sldId="339"/>
            <ac:spMk id="12" creationId="{C6DBE953-C612-2F84-FA2A-589F0CC5DBC5}"/>
          </ac:spMkLst>
        </pc:spChg>
        <pc:spChg chg="mod">
          <ac:chgData name="Maxwell, Raleigh" userId="a72cf95d-a960-4a28-b87d-c93cfbfa87c5" providerId="ADAL" clId="{669E3BF7-A007-44B1-A0C8-AC940733645B}" dt="2024-08-10T13:55:33.805" v="21809" actId="20577"/>
          <ac:spMkLst>
            <pc:docMk/>
            <pc:sldMk cId="5986611" sldId="339"/>
            <ac:spMk id="2703" creationId="{00000000-0000-0000-0000-000000000000}"/>
          </ac:spMkLst>
        </pc:spChg>
        <pc:grpChg chg="add mod">
          <ac:chgData name="Maxwell, Raleigh" userId="a72cf95d-a960-4a28-b87d-c93cfbfa87c5" providerId="ADAL" clId="{669E3BF7-A007-44B1-A0C8-AC940733645B}" dt="2024-08-10T13:55:18.648" v="21793"/>
          <ac:grpSpMkLst>
            <pc:docMk/>
            <pc:sldMk cId="5986611" sldId="339"/>
            <ac:grpSpMk id="2" creationId="{37D16C03-AF14-135F-FD03-CC321F26B184}"/>
          </ac:grpSpMkLst>
        </pc:grpChg>
      </pc:sldChg>
      <pc:sldMasterChg chg="delSldLayout">
        <pc:chgData name="Maxwell, Raleigh" userId="a72cf95d-a960-4a28-b87d-c93cfbfa87c5" providerId="ADAL" clId="{669E3BF7-A007-44B1-A0C8-AC940733645B}" dt="2024-08-10T05:15:31.246" v="14604" actId="2696"/>
        <pc:sldMasterMkLst>
          <pc:docMk/>
          <pc:sldMasterMk cId="0" sldId="2147483669"/>
        </pc:sldMasterMkLst>
        <pc:sldLayoutChg chg="del">
          <pc:chgData name="Maxwell, Raleigh" userId="a72cf95d-a960-4a28-b87d-c93cfbfa87c5" providerId="ADAL" clId="{669E3BF7-A007-44B1-A0C8-AC940733645B}" dt="2024-08-01T02:32:17.434" v="779" actId="2696"/>
          <pc:sldLayoutMkLst>
            <pc:docMk/>
            <pc:sldMasterMk cId="0" sldId="2147483669"/>
            <pc:sldLayoutMk cId="0" sldId="2147483653"/>
          </pc:sldLayoutMkLst>
        </pc:sldLayoutChg>
        <pc:sldLayoutChg chg="del">
          <pc:chgData name="Maxwell, Raleigh" userId="a72cf95d-a960-4a28-b87d-c93cfbfa87c5" providerId="ADAL" clId="{669E3BF7-A007-44B1-A0C8-AC940733645B}" dt="2024-08-10T05:15:31.246" v="14604" actId="2696"/>
          <pc:sldLayoutMkLst>
            <pc:docMk/>
            <pc:sldMasterMk cId="0" sldId="2147483669"/>
            <pc:sldLayoutMk cId="0" sldId="2147483660"/>
          </pc:sldLayoutMkLst>
        </pc:sldLayoutChg>
        <pc:sldLayoutChg chg="del">
          <pc:chgData name="Maxwell, Raleigh" userId="a72cf95d-a960-4a28-b87d-c93cfbfa87c5" providerId="ADAL" clId="{669E3BF7-A007-44B1-A0C8-AC940733645B}" dt="2024-08-10T02:56:11.107" v="10178" actId="2696"/>
          <pc:sldLayoutMkLst>
            <pc:docMk/>
            <pc:sldMasterMk cId="0" sldId="2147483669"/>
            <pc:sldLayoutMk cId="0" sldId="2147483663"/>
          </pc:sldLayoutMkLst>
        </pc:sldLayoutChg>
        <pc:sldLayoutChg chg="del">
          <pc:chgData name="Maxwell, Raleigh" userId="a72cf95d-a960-4a28-b87d-c93cfbfa87c5" providerId="ADAL" clId="{669E3BF7-A007-44B1-A0C8-AC940733645B}" dt="2024-08-10T05:15:31.246" v="14604" actId="2696"/>
          <pc:sldLayoutMkLst>
            <pc:docMk/>
            <pc:sldMasterMk cId="0" sldId="2147483669"/>
            <pc:sldLayoutMk cId="0" sldId="2147483664"/>
          </pc:sldLayoutMkLst>
        </pc:sldLayoutChg>
      </pc:sldMasterChg>
      <pc:sldMasterChg chg="del delSldLayout">
        <pc:chgData name="Maxwell, Raleigh" userId="a72cf95d-a960-4a28-b87d-c93cfbfa87c5" providerId="ADAL" clId="{669E3BF7-A007-44B1-A0C8-AC940733645B}" dt="2024-08-10T05:15:31.246" v="14604" actId="2696"/>
        <pc:sldMasterMkLst>
          <pc:docMk/>
          <pc:sldMasterMk cId="0" sldId="2147483670"/>
        </pc:sldMasterMkLst>
        <pc:sldLayoutChg chg="del">
          <pc:chgData name="Maxwell, Raleigh" userId="a72cf95d-a960-4a28-b87d-c93cfbfa87c5" providerId="ADAL" clId="{669E3BF7-A007-44B1-A0C8-AC940733645B}" dt="2024-08-10T05:15:31.246" v="14604" actId="2696"/>
          <pc:sldLayoutMkLst>
            <pc:docMk/>
            <pc:sldMasterMk cId="0" sldId="2147483670"/>
            <pc:sldLayoutMk cId="0" sldId="2147483667"/>
          </pc:sldLayoutMkLst>
        </pc:sldLayoutChg>
        <pc:sldLayoutChg chg="del">
          <pc:chgData name="Maxwell, Raleigh" userId="a72cf95d-a960-4a28-b87d-c93cfbfa87c5" providerId="ADAL" clId="{669E3BF7-A007-44B1-A0C8-AC940733645B}" dt="2024-08-10T05:15:31.246" v="14604" actId="2696"/>
          <pc:sldLayoutMkLst>
            <pc:docMk/>
            <pc:sldMasterMk cId="0" sldId="2147483670"/>
            <pc:sldLayoutMk cId="0" sldId="2147483668"/>
          </pc:sldLayoutMkLst>
        </pc:sldLayoutChg>
      </pc:sldMasterChg>
    </pc:docChg>
  </pc:docChgLst>
  <pc:docChgLst>
    <pc:chgData name="Maxwell, Raleigh" userId="a72cf95d-a960-4a28-b87d-c93cfbfa87c5" providerId="ADAL" clId="{90C5C0C1-129D-4DA6-99B2-FF58DA1841EC}"/>
    <pc:docChg chg="undo custSel modSld">
      <pc:chgData name="Maxwell, Raleigh" userId="a72cf95d-a960-4a28-b87d-c93cfbfa87c5" providerId="ADAL" clId="{90C5C0C1-129D-4DA6-99B2-FF58DA1841EC}" dt="2024-08-10T22:09:07.210" v="175" actId="207"/>
      <pc:docMkLst>
        <pc:docMk/>
      </pc:docMkLst>
      <pc:sldChg chg="modNotesTx">
        <pc:chgData name="Maxwell, Raleigh" userId="a72cf95d-a960-4a28-b87d-c93cfbfa87c5" providerId="ADAL" clId="{90C5C0C1-129D-4DA6-99B2-FF58DA1841EC}" dt="2024-08-10T15:39:10.039" v="2" actId="20577"/>
        <pc:sldMkLst>
          <pc:docMk/>
          <pc:sldMk cId="0" sldId="257"/>
        </pc:sldMkLst>
      </pc:sldChg>
      <pc:sldChg chg="modNotesTx">
        <pc:chgData name="Maxwell, Raleigh" userId="a72cf95d-a960-4a28-b87d-c93cfbfa87c5" providerId="ADAL" clId="{90C5C0C1-129D-4DA6-99B2-FF58DA1841EC}" dt="2024-08-10T15:39:29.953" v="10" actId="20577"/>
        <pc:sldMkLst>
          <pc:docMk/>
          <pc:sldMk cId="0" sldId="261"/>
        </pc:sldMkLst>
      </pc:sldChg>
      <pc:sldChg chg="modNotesTx">
        <pc:chgData name="Maxwell, Raleigh" userId="a72cf95d-a960-4a28-b87d-c93cfbfa87c5" providerId="ADAL" clId="{90C5C0C1-129D-4DA6-99B2-FF58DA1841EC}" dt="2024-08-10T15:39:12.444" v="3" actId="20577"/>
        <pc:sldMkLst>
          <pc:docMk/>
          <pc:sldMk cId="0" sldId="266"/>
        </pc:sldMkLst>
      </pc:sldChg>
      <pc:sldChg chg="modNotesTx">
        <pc:chgData name="Maxwell, Raleigh" userId="a72cf95d-a960-4a28-b87d-c93cfbfa87c5" providerId="ADAL" clId="{90C5C0C1-129D-4DA6-99B2-FF58DA1841EC}" dt="2024-08-10T15:39:06.683" v="1" actId="5793"/>
        <pc:sldMkLst>
          <pc:docMk/>
          <pc:sldMk cId="256738317" sldId="298"/>
        </pc:sldMkLst>
      </pc:sldChg>
      <pc:sldChg chg="modNotesTx">
        <pc:chgData name="Maxwell, Raleigh" userId="a72cf95d-a960-4a28-b87d-c93cfbfa87c5" providerId="ADAL" clId="{90C5C0C1-129D-4DA6-99B2-FF58DA1841EC}" dt="2024-08-10T15:39:14.311" v="4" actId="20577"/>
        <pc:sldMkLst>
          <pc:docMk/>
          <pc:sldMk cId="4001418776" sldId="299"/>
        </pc:sldMkLst>
      </pc:sldChg>
      <pc:sldChg chg="modNotesTx">
        <pc:chgData name="Maxwell, Raleigh" userId="a72cf95d-a960-4a28-b87d-c93cfbfa87c5" providerId="ADAL" clId="{90C5C0C1-129D-4DA6-99B2-FF58DA1841EC}" dt="2024-08-10T15:39:25.344" v="9" actId="20577"/>
        <pc:sldMkLst>
          <pc:docMk/>
          <pc:sldMk cId="718233108" sldId="301"/>
        </pc:sldMkLst>
      </pc:sldChg>
      <pc:sldChg chg="modNotesTx">
        <pc:chgData name="Maxwell, Raleigh" userId="a72cf95d-a960-4a28-b87d-c93cfbfa87c5" providerId="ADAL" clId="{90C5C0C1-129D-4DA6-99B2-FF58DA1841EC}" dt="2024-08-10T15:39:23.550" v="8" actId="20577"/>
        <pc:sldMkLst>
          <pc:docMk/>
          <pc:sldMk cId="3257639047" sldId="302"/>
        </pc:sldMkLst>
      </pc:sldChg>
      <pc:sldChg chg="modNotesTx">
        <pc:chgData name="Maxwell, Raleigh" userId="a72cf95d-a960-4a28-b87d-c93cfbfa87c5" providerId="ADAL" clId="{90C5C0C1-129D-4DA6-99B2-FF58DA1841EC}" dt="2024-08-10T15:40:01.231" v="12" actId="20577"/>
        <pc:sldMkLst>
          <pc:docMk/>
          <pc:sldMk cId="1232882846" sldId="306"/>
        </pc:sldMkLst>
      </pc:sldChg>
      <pc:sldChg chg="modNotesTx">
        <pc:chgData name="Maxwell, Raleigh" userId="a72cf95d-a960-4a28-b87d-c93cfbfa87c5" providerId="ADAL" clId="{90C5C0C1-129D-4DA6-99B2-FF58DA1841EC}" dt="2024-08-10T15:40:02.832" v="13" actId="20577"/>
        <pc:sldMkLst>
          <pc:docMk/>
          <pc:sldMk cId="3957914758" sldId="307"/>
        </pc:sldMkLst>
      </pc:sldChg>
      <pc:sldChg chg="modNotesTx">
        <pc:chgData name="Maxwell, Raleigh" userId="a72cf95d-a960-4a28-b87d-c93cfbfa87c5" providerId="ADAL" clId="{90C5C0C1-129D-4DA6-99B2-FF58DA1841EC}" dt="2024-08-10T15:40:05.524" v="14" actId="20577"/>
        <pc:sldMkLst>
          <pc:docMk/>
          <pc:sldMk cId="1517487961" sldId="308"/>
        </pc:sldMkLst>
      </pc:sldChg>
      <pc:sldChg chg="modNotesTx">
        <pc:chgData name="Maxwell, Raleigh" userId="a72cf95d-a960-4a28-b87d-c93cfbfa87c5" providerId="ADAL" clId="{90C5C0C1-129D-4DA6-99B2-FF58DA1841EC}" dt="2024-08-10T15:40:07.399" v="15" actId="20577"/>
        <pc:sldMkLst>
          <pc:docMk/>
          <pc:sldMk cId="2217248461" sldId="309"/>
        </pc:sldMkLst>
      </pc:sldChg>
      <pc:sldChg chg="modNotesTx">
        <pc:chgData name="Maxwell, Raleigh" userId="a72cf95d-a960-4a28-b87d-c93cfbfa87c5" providerId="ADAL" clId="{90C5C0C1-129D-4DA6-99B2-FF58DA1841EC}" dt="2024-08-10T15:40:21.939" v="20" actId="20577"/>
        <pc:sldMkLst>
          <pc:docMk/>
          <pc:sldMk cId="4276727507" sldId="310"/>
        </pc:sldMkLst>
      </pc:sldChg>
      <pc:sldChg chg="modSp mod">
        <pc:chgData name="Maxwell, Raleigh" userId="a72cf95d-a960-4a28-b87d-c93cfbfa87c5" providerId="ADAL" clId="{90C5C0C1-129D-4DA6-99B2-FF58DA1841EC}" dt="2024-08-10T22:09:07.210" v="175" actId="207"/>
        <pc:sldMkLst>
          <pc:docMk/>
          <pc:sldMk cId="1725144718" sldId="313"/>
        </pc:sldMkLst>
        <pc:spChg chg="mod">
          <ac:chgData name="Maxwell, Raleigh" userId="a72cf95d-a960-4a28-b87d-c93cfbfa87c5" providerId="ADAL" clId="{90C5C0C1-129D-4DA6-99B2-FF58DA1841EC}" dt="2024-08-10T22:09:07.210" v="175" actId="207"/>
          <ac:spMkLst>
            <pc:docMk/>
            <pc:sldMk cId="1725144718" sldId="313"/>
            <ac:spMk id="2703" creationId="{00000000-0000-0000-0000-000000000000}"/>
          </ac:spMkLst>
        </pc:spChg>
      </pc:sldChg>
      <pc:sldChg chg="modSp">
        <pc:chgData name="Maxwell, Raleigh" userId="a72cf95d-a960-4a28-b87d-c93cfbfa87c5" providerId="ADAL" clId="{90C5C0C1-129D-4DA6-99B2-FF58DA1841EC}" dt="2024-08-10T15:50:42.382" v="166" actId="1076"/>
        <pc:sldMkLst>
          <pc:docMk/>
          <pc:sldMk cId="2047009106" sldId="314"/>
        </pc:sldMkLst>
        <pc:picChg chg="mod">
          <ac:chgData name="Maxwell, Raleigh" userId="a72cf95d-a960-4a28-b87d-c93cfbfa87c5" providerId="ADAL" clId="{90C5C0C1-129D-4DA6-99B2-FF58DA1841EC}" dt="2024-08-10T15:50:42.382" v="166" actId="1076"/>
          <ac:picMkLst>
            <pc:docMk/>
            <pc:sldMk cId="2047009106" sldId="314"/>
            <ac:picMk id="2052" creationId="{844C0ADB-8765-F44C-8DE6-7BD710374812}"/>
          </ac:picMkLst>
        </pc:picChg>
      </pc:sldChg>
      <pc:sldChg chg="modSp mod">
        <pc:chgData name="Maxwell, Raleigh" userId="a72cf95d-a960-4a28-b87d-c93cfbfa87c5" providerId="ADAL" clId="{90C5C0C1-129D-4DA6-99B2-FF58DA1841EC}" dt="2024-08-10T15:51:04.490" v="167" actId="207"/>
        <pc:sldMkLst>
          <pc:docMk/>
          <pc:sldMk cId="985283799" sldId="316"/>
        </pc:sldMkLst>
        <pc:spChg chg="mod">
          <ac:chgData name="Maxwell, Raleigh" userId="a72cf95d-a960-4a28-b87d-c93cfbfa87c5" providerId="ADAL" clId="{90C5C0C1-129D-4DA6-99B2-FF58DA1841EC}" dt="2024-08-10T15:51:04.490" v="167" actId="207"/>
          <ac:spMkLst>
            <pc:docMk/>
            <pc:sldMk cId="985283799" sldId="316"/>
            <ac:spMk id="2703" creationId="{00000000-0000-0000-0000-000000000000}"/>
          </ac:spMkLst>
        </pc:spChg>
      </pc:sldChg>
      <pc:sldChg chg="modNotesTx">
        <pc:chgData name="Maxwell, Raleigh" userId="a72cf95d-a960-4a28-b87d-c93cfbfa87c5" providerId="ADAL" clId="{90C5C0C1-129D-4DA6-99B2-FF58DA1841EC}" dt="2024-08-10T15:39:18.308" v="5" actId="20577"/>
        <pc:sldMkLst>
          <pc:docMk/>
          <pc:sldMk cId="1633693982" sldId="324"/>
        </pc:sldMkLst>
      </pc:sldChg>
      <pc:sldChg chg="modNotesTx">
        <pc:chgData name="Maxwell, Raleigh" userId="a72cf95d-a960-4a28-b87d-c93cfbfa87c5" providerId="ADAL" clId="{90C5C0C1-129D-4DA6-99B2-FF58DA1841EC}" dt="2024-08-10T15:39:19.894" v="6" actId="20577"/>
        <pc:sldMkLst>
          <pc:docMk/>
          <pc:sldMk cId="992584382" sldId="325"/>
        </pc:sldMkLst>
      </pc:sldChg>
      <pc:sldChg chg="modNotesTx">
        <pc:chgData name="Maxwell, Raleigh" userId="a72cf95d-a960-4a28-b87d-c93cfbfa87c5" providerId="ADAL" clId="{90C5C0C1-129D-4DA6-99B2-FF58DA1841EC}" dt="2024-08-10T15:39:21.487" v="7" actId="20577"/>
        <pc:sldMkLst>
          <pc:docMk/>
          <pc:sldMk cId="1533786283" sldId="326"/>
        </pc:sldMkLst>
      </pc:sldChg>
      <pc:sldChg chg="modNotesTx">
        <pc:chgData name="Maxwell, Raleigh" userId="a72cf95d-a960-4a28-b87d-c93cfbfa87c5" providerId="ADAL" clId="{90C5C0C1-129D-4DA6-99B2-FF58DA1841EC}" dt="2024-08-10T15:39:38.339" v="11" actId="20577"/>
        <pc:sldMkLst>
          <pc:docMk/>
          <pc:sldMk cId="4243162838" sldId="327"/>
        </pc:sldMkLst>
      </pc:sldChg>
      <pc:sldChg chg="modSp mod">
        <pc:chgData name="Maxwell, Raleigh" userId="a72cf95d-a960-4a28-b87d-c93cfbfa87c5" providerId="ADAL" clId="{90C5C0C1-129D-4DA6-99B2-FF58DA1841EC}" dt="2024-08-10T22:01:22.188" v="168"/>
        <pc:sldMkLst>
          <pc:docMk/>
          <pc:sldMk cId="1893004202" sldId="329"/>
        </pc:sldMkLst>
        <pc:spChg chg="mod">
          <ac:chgData name="Maxwell, Raleigh" userId="a72cf95d-a960-4a28-b87d-c93cfbfa87c5" providerId="ADAL" clId="{90C5C0C1-129D-4DA6-99B2-FF58DA1841EC}" dt="2024-08-10T22:01:22.188" v="168"/>
          <ac:spMkLst>
            <pc:docMk/>
            <pc:sldMk cId="1893004202" sldId="329"/>
            <ac:spMk id="2703" creationId="{00000000-0000-0000-0000-000000000000}"/>
          </ac:spMkLst>
        </pc:spChg>
      </pc:sldChg>
      <pc:sldChg chg="modNotesTx">
        <pc:chgData name="Maxwell, Raleigh" userId="a72cf95d-a960-4a28-b87d-c93cfbfa87c5" providerId="ADAL" clId="{90C5C0C1-129D-4DA6-99B2-FF58DA1841EC}" dt="2024-08-10T15:40:08.830" v="16" actId="20577"/>
        <pc:sldMkLst>
          <pc:docMk/>
          <pc:sldMk cId="471444039" sldId="330"/>
        </pc:sldMkLst>
      </pc:sldChg>
      <pc:sldChg chg="modNotesTx">
        <pc:chgData name="Maxwell, Raleigh" userId="a72cf95d-a960-4a28-b87d-c93cfbfa87c5" providerId="ADAL" clId="{90C5C0C1-129D-4DA6-99B2-FF58DA1841EC}" dt="2024-08-10T15:40:10.976" v="17" actId="20577"/>
        <pc:sldMkLst>
          <pc:docMk/>
          <pc:sldMk cId="451541104" sldId="331"/>
        </pc:sldMkLst>
      </pc:sldChg>
      <pc:sldChg chg="modNotesTx">
        <pc:chgData name="Maxwell, Raleigh" userId="a72cf95d-a960-4a28-b87d-c93cfbfa87c5" providerId="ADAL" clId="{90C5C0C1-129D-4DA6-99B2-FF58DA1841EC}" dt="2024-08-10T15:40:12.512" v="18" actId="20577"/>
        <pc:sldMkLst>
          <pc:docMk/>
          <pc:sldMk cId="3418200273" sldId="332"/>
        </pc:sldMkLst>
      </pc:sldChg>
      <pc:sldChg chg="modNotesTx">
        <pc:chgData name="Maxwell, Raleigh" userId="a72cf95d-a960-4a28-b87d-c93cfbfa87c5" providerId="ADAL" clId="{90C5C0C1-129D-4DA6-99B2-FF58DA1841EC}" dt="2024-08-10T15:40:16.227" v="19" actId="20577"/>
        <pc:sldMkLst>
          <pc:docMk/>
          <pc:sldMk cId="2491219595" sldId="3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87fa921f8d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287fa921f8d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62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027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357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266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607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848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669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1188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6477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047159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548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8830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5945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784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504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2517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6610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795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3474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2215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810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747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372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633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65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232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03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263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592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371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792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518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972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427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3776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171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494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136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006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9559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18850" y="392550"/>
            <a:ext cx="8106300" cy="4358400"/>
            <a:chOff x="518850" y="392550"/>
            <a:chExt cx="8106300" cy="4358400"/>
          </a:xfrm>
        </p:grpSpPr>
        <p:grpSp>
          <p:nvGrpSpPr>
            <p:cNvPr id="10" name="Google Shape;10;p2"/>
            <p:cNvGrpSpPr/>
            <p:nvPr/>
          </p:nvGrpSpPr>
          <p:grpSpPr>
            <a:xfrm>
              <a:off x="518850" y="392550"/>
              <a:ext cx="8106300" cy="396000"/>
              <a:chOff x="518850" y="385283"/>
              <a:chExt cx="8106300" cy="396000"/>
            </a:xfrm>
          </p:grpSpPr>
          <p:cxnSp>
            <p:nvCxnSpPr>
              <p:cNvPr id="11" name="Google Shape;11;p2"/>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3" name="Google Shape;13;p2"/>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4" name="Google Shape;14;p2"/>
            <p:cNvGrpSpPr/>
            <p:nvPr/>
          </p:nvGrpSpPr>
          <p:grpSpPr>
            <a:xfrm rot="10800000">
              <a:off x="518850" y="4354950"/>
              <a:ext cx="8106300" cy="396000"/>
              <a:chOff x="518850" y="385283"/>
              <a:chExt cx="8106300" cy="396000"/>
            </a:xfrm>
          </p:grpSpPr>
          <p:cxnSp>
            <p:nvCxnSpPr>
              <p:cNvPr id="15" name="Google Shape;15;p2"/>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7" name="Google Shape;17;p2"/>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8" name="Google Shape;18;p2"/>
          <p:cNvSpPr txBox="1">
            <a:spLocks noGrp="1"/>
          </p:cNvSpPr>
          <p:nvPr>
            <p:ph type="ctrTitle"/>
          </p:nvPr>
        </p:nvSpPr>
        <p:spPr>
          <a:xfrm>
            <a:off x="713225" y="1252927"/>
            <a:ext cx="4370100" cy="21513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713225" y="3414773"/>
            <a:ext cx="43701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2"/>
        <p:cNvGrpSpPr/>
        <p:nvPr/>
      </p:nvGrpSpPr>
      <p:grpSpPr>
        <a:xfrm>
          <a:off x="0" y="0"/>
          <a:ext cx="0" cy="0"/>
          <a:chOff x="0" y="0"/>
          <a:chExt cx="0" cy="0"/>
        </a:xfrm>
      </p:grpSpPr>
      <p:sp>
        <p:nvSpPr>
          <p:cNvPr id="123" name="Google Shape;123;p13"/>
          <p:cNvSpPr txBox="1">
            <a:spLocks noGrp="1"/>
          </p:cNvSpPr>
          <p:nvPr>
            <p:ph type="title" hasCustomPrompt="1"/>
          </p:nvPr>
        </p:nvSpPr>
        <p:spPr>
          <a:xfrm>
            <a:off x="720000" y="1404675"/>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2" hasCustomPrompt="1"/>
          </p:nvPr>
        </p:nvSpPr>
        <p:spPr>
          <a:xfrm>
            <a:off x="720000" y="3066688"/>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3" hasCustomPrompt="1"/>
          </p:nvPr>
        </p:nvSpPr>
        <p:spPr>
          <a:xfrm>
            <a:off x="2709178" y="1404675"/>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title" idx="4" hasCustomPrompt="1"/>
          </p:nvPr>
        </p:nvSpPr>
        <p:spPr>
          <a:xfrm>
            <a:off x="2709178" y="3066688"/>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3"/>
          <p:cNvSpPr txBox="1">
            <a:spLocks noGrp="1"/>
          </p:cNvSpPr>
          <p:nvPr>
            <p:ph type="title" idx="5" hasCustomPrompt="1"/>
          </p:nvPr>
        </p:nvSpPr>
        <p:spPr>
          <a:xfrm>
            <a:off x="4698355" y="1404675"/>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 name="Google Shape;128;p13"/>
          <p:cNvSpPr txBox="1">
            <a:spLocks noGrp="1"/>
          </p:cNvSpPr>
          <p:nvPr>
            <p:ph type="title" idx="6" hasCustomPrompt="1"/>
          </p:nvPr>
        </p:nvSpPr>
        <p:spPr>
          <a:xfrm>
            <a:off x="4698355" y="3066688"/>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a:spLocks noGrp="1"/>
          </p:cNvSpPr>
          <p:nvPr>
            <p:ph type="subTitle" idx="1"/>
          </p:nvPr>
        </p:nvSpPr>
        <p:spPr>
          <a:xfrm>
            <a:off x="720000" y="185226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0" name="Google Shape;130;p13"/>
          <p:cNvSpPr txBox="1">
            <a:spLocks noGrp="1"/>
          </p:cNvSpPr>
          <p:nvPr>
            <p:ph type="subTitle" idx="7"/>
          </p:nvPr>
        </p:nvSpPr>
        <p:spPr>
          <a:xfrm>
            <a:off x="2709178" y="185226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1" name="Google Shape;131;p13"/>
          <p:cNvSpPr txBox="1">
            <a:spLocks noGrp="1"/>
          </p:cNvSpPr>
          <p:nvPr>
            <p:ph type="subTitle" idx="8"/>
          </p:nvPr>
        </p:nvSpPr>
        <p:spPr>
          <a:xfrm>
            <a:off x="4698355" y="185226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2" name="Google Shape;132;p13"/>
          <p:cNvSpPr txBox="1">
            <a:spLocks noGrp="1"/>
          </p:cNvSpPr>
          <p:nvPr>
            <p:ph type="subTitle" idx="9"/>
          </p:nvPr>
        </p:nvSpPr>
        <p:spPr>
          <a:xfrm>
            <a:off x="720000" y="351424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3" name="Google Shape;133;p13"/>
          <p:cNvSpPr txBox="1">
            <a:spLocks noGrp="1"/>
          </p:cNvSpPr>
          <p:nvPr>
            <p:ph type="subTitle" idx="13"/>
          </p:nvPr>
        </p:nvSpPr>
        <p:spPr>
          <a:xfrm>
            <a:off x="2709178" y="351424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4" name="Google Shape;134;p13"/>
          <p:cNvSpPr txBox="1">
            <a:spLocks noGrp="1"/>
          </p:cNvSpPr>
          <p:nvPr>
            <p:ph type="subTitle" idx="14"/>
          </p:nvPr>
        </p:nvSpPr>
        <p:spPr>
          <a:xfrm>
            <a:off x="4698355" y="351424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135" name="Google Shape;135;p13"/>
          <p:cNvGrpSpPr/>
          <p:nvPr/>
        </p:nvGrpSpPr>
        <p:grpSpPr>
          <a:xfrm>
            <a:off x="518850" y="392550"/>
            <a:ext cx="8106300" cy="4358400"/>
            <a:chOff x="518850" y="392550"/>
            <a:chExt cx="8106300" cy="4358400"/>
          </a:xfrm>
        </p:grpSpPr>
        <p:grpSp>
          <p:nvGrpSpPr>
            <p:cNvPr id="136" name="Google Shape;136;p13"/>
            <p:cNvGrpSpPr/>
            <p:nvPr/>
          </p:nvGrpSpPr>
          <p:grpSpPr>
            <a:xfrm>
              <a:off x="518850" y="392550"/>
              <a:ext cx="8106300" cy="396000"/>
              <a:chOff x="518850" y="385283"/>
              <a:chExt cx="8106300" cy="396000"/>
            </a:xfrm>
          </p:grpSpPr>
          <p:cxnSp>
            <p:nvCxnSpPr>
              <p:cNvPr id="137" name="Google Shape;137;p1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39" name="Google Shape;139;p1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40" name="Google Shape;140;p13"/>
            <p:cNvGrpSpPr/>
            <p:nvPr/>
          </p:nvGrpSpPr>
          <p:grpSpPr>
            <a:xfrm rot="10800000">
              <a:off x="518850" y="4354950"/>
              <a:ext cx="8106300" cy="396000"/>
              <a:chOff x="518850" y="385283"/>
              <a:chExt cx="8106300" cy="396000"/>
            </a:xfrm>
          </p:grpSpPr>
          <p:cxnSp>
            <p:nvCxnSpPr>
              <p:cNvPr id="141" name="Google Shape;141;p1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43" name="Google Shape;143;p1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44" name="Google Shape;144;p13"/>
          <p:cNvSpPr txBox="1">
            <a:spLocks noGrp="1"/>
          </p:cNvSpPr>
          <p:nvPr>
            <p:ph type="title" idx="15"/>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7"/>
        <p:cNvGrpSpPr/>
        <p:nvPr/>
      </p:nvGrpSpPr>
      <p:grpSpPr>
        <a:xfrm>
          <a:off x="0" y="0"/>
          <a:ext cx="0" cy="0"/>
          <a:chOff x="0" y="0"/>
          <a:chExt cx="0" cy="0"/>
        </a:xfrm>
      </p:grpSpPr>
      <p:sp>
        <p:nvSpPr>
          <p:cNvPr id="158" name="Google Shape;158;p15"/>
          <p:cNvSpPr txBox="1">
            <a:spLocks noGrp="1"/>
          </p:cNvSpPr>
          <p:nvPr>
            <p:ph type="subTitle" idx="1"/>
          </p:nvPr>
        </p:nvSpPr>
        <p:spPr>
          <a:xfrm>
            <a:off x="901850" y="2503625"/>
            <a:ext cx="21966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9" name="Google Shape;159;p15"/>
          <p:cNvSpPr txBox="1">
            <a:spLocks noGrp="1"/>
          </p:cNvSpPr>
          <p:nvPr>
            <p:ph type="subTitle" idx="2"/>
          </p:nvPr>
        </p:nvSpPr>
        <p:spPr>
          <a:xfrm>
            <a:off x="3473632" y="2503625"/>
            <a:ext cx="21966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0" name="Google Shape;160;p15"/>
          <p:cNvSpPr txBox="1">
            <a:spLocks noGrp="1"/>
          </p:cNvSpPr>
          <p:nvPr>
            <p:ph type="subTitle" idx="3"/>
          </p:nvPr>
        </p:nvSpPr>
        <p:spPr>
          <a:xfrm>
            <a:off x="6045421" y="2503625"/>
            <a:ext cx="21966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1" name="Google Shape;161;p15"/>
          <p:cNvSpPr txBox="1">
            <a:spLocks noGrp="1"/>
          </p:cNvSpPr>
          <p:nvPr>
            <p:ph type="subTitle" idx="4"/>
          </p:nvPr>
        </p:nvSpPr>
        <p:spPr>
          <a:xfrm>
            <a:off x="901850" y="1609225"/>
            <a:ext cx="2196600" cy="8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62" name="Google Shape;162;p15"/>
          <p:cNvSpPr txBox="1">
            <a:spLocks noGrp="1"/>
          </p:cNvSpPr>
          <p:nvPr>
            <p:ph type="subTitle" idx="5"/>
          </p:nvPr>
        </p:nvSpPr>
        <p:spPr>
          <a:xfrm>
            <a:off x="3473636" y="1609225"/>
            <a:ext cx="2196600" cy="8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63" name="Google Shape;163;p15"/>
          <p:cNvSpPr txBox="1">
            <a:spLocks noGrp="1"/>
          </p:cNvSpPr>
          <p:nvPr>
            <p:ph type="subTitle" idx="6"/>
          </p:nvPr>
        </p:nvSpPr>
        <p:spPr>
          <a:xfrm>
            <a:off x="6045421" y="1609225"/>
            <a:ext cx="2196600" cy="8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164" name="Google Shape;164;p15"/>
          <p:cNvGrpSpPr/>
          <p:nvPr/>
        </p:nvGrpSpPr>
        <p:grpSpPr>
          <a:xfrm>
            <a:off x="518850" y="392550"/>
            <a:ext cx="8106300" cy="4358400"/>
            <a:chOff x="518850" y="392550"/>
            <a:chExt cx="8106300" cy="4358400"/>
          </a:xfrm>
        </p:grpSpPr>
        <p:grpSp>
          <p:nvGrpSpPr>
            <p:cNvPr id="165" name="Google Shape;165;p15"/>
            <p:cNvGrpSpPr/>
            <p:nvPr/>
          </p:nvGrpSpPr>
          <p:grpSpPr>
            <a:xfrm>
              <a:off x="518850" y="392550"/>
              <a:ext cx="8106300" cy="396000"/>
              <a:chOff x="518850" y="385283"/>
              <a:chExt cx="8106300" cy="396000"/>
            </a:xfrm>
          </p:grpSpPr>
          <p:cxnSp>
            <p:nvCxnSpPr>
              <p:cNvPr id="166" name="Google Shape;166;p1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68" name="Google Shape;168;p1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69" name="Google Shape;169;p15"/>
            <p:cNvGrpSpPr/>
            <p:nvPr/>
          </p:nvGrpSpPr>
          <p:grpSpPr>
            <a:xfrm rot="10800000">
              <a:off x="518850" y="4354950"/>
              <a:ext cx="8106300" cy="396000"/>
              <a:chOff x="518850" y="385283"/>
              <a:chExt cx="8106300" cy="396000"/>
            </a:xfrm>
          </p:grpSpPr>
          <p:cxnSp>
            <p:nvCxnSpPr>
              <p:cNvPr id="170" name="Google Shape;170;p1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71" name="Google Shape;171;p1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72" name="Google Shape;172;p1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73" name="Google Shape;173;p1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4"/>
        <p:cNvGrpSpPr/>
        <p:nvPr/>
      </p:nvGrpSpPr>
      <p:grpSpPr>
        <a:xfrm>
          <a:off x="0" y="0"/>
          <a:ext cx="0" cy="0"/>
          <a:chOff x="0" y="0"/>
          <a:chExt cx="0" cy="0"/>
        </a:xfrm>
      </p:grpSpPr>
      <p:sp>
        <p:nvSpPr>
          <p:cNvPr id="175" name="Google Shape;175;p16"/>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6" name="Google Shape;176;p16"/>
          <p:cNvSpPr txBox="1">
            <a:spLocks noGrp="1"/>
          </p:cNvSpPr>
          <p:nvPr>
            <p:ph type="subTitle" idx="2"/>
          </p:nvPr>
        </p:nvSpPr>
        <p:spPr>
          <a:xfrm>
            <a:off x="5614906" y="1748900"/>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7" name="Google Shape;177;p16"/>
          <p:cNvSpPr txBox="1">
            <a:spLocks noGrp="1"/>
          </p:cNvSpPr>
          <p:nvPr>
            <p:ph type="subTitle" idx="3"/>
          </p:nvPr>
        </p:nvSpPr>
        <p:spPr>
          <a:xfrm>
            <a:off x="2321754" y="3409475"/>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8" name="Google Shape;178;p16"/>
          <p:cNvSpPr txBox="1">
            <a:spLocks noGrp="1"/>
          </p:cNvSpPr>
          <p:nvPr>
            <p:ph type="subTitle" idx="4"/>
          </p:nvPr>
        </p:nvSpPr>
        <p:spPr>
          <a:xfrm>
            <a:off x="5614906" y="3409475"/>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9" name="Google Shape;179;p16"/>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80" name="Google Shape;180;p16"/>
          <p:cNvSpPr txBox="1">
            <a:spLocks noGrp="1"/>
          </p:cNvSpPr>
          <p:nvPr>
            <p:ph type="subTitle" idx="6"/>
          </p:nvPr>
        </p:nvSpPr>
        <p:spPr>
          <a:xfrm>
            <a:off x="2321754" y="304000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81" name="Google Shape;181;p16"/>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82" name="Google Shape;182;p16"/>
          <p:cNvSpPr txBox="1">
            <a:spLocks noGrp="1"/>
          </p:cNvSpPr>
          <p:nvPr>
            <p:ph type="subTitle" idx="8"/>
          </p:nvPr>
        </p:nvSpPr>
        <p:spPr>
          <a:xfrm>
            <a:off x="5614879" y="304000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183" name="Google Shape;183;p16"/>
          <p:cNvGrpSpPr/>
          <p:nvPr/>
        </p:nvGrpSpPr>
        <p:grpSpPr>
          <a:xfrm>
            <a:off x="518850" y="392550"/>
            <a:ext cx="8106300" cy="4358400"/>
            <a:chOff x="518850" y="392550"/>
            <a:chExt cx="8106300" cy="4358400"/>
          </a:xfrm>
        </p:grpSpPr>
        <p:grpSp>
          <p:nvGrpSpPr>
            <p:cNvPr id="184" name="Google Shape;184;p16"/>
            <p:cNvGrpSpPr/>
            <p:nvPr/>
          </p:nvGrpSpPr>
          <p:grpSpPr>
            <a:xfrm>
              <a:off x="518850" y="392550"/>
              <a:ext cx="8106300" cy="396000"/>
              <a:chOff x="518850" y="385283"/>
              <a:chExt cx="8106300" cy="396000"/>
            </a:xfrm>
          </p:grpSpPr>
          <p:cxnSp>
            <p:nvCxnSpPr>
              <p:cNvPr id="185" name="Google Shape;185;p1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86" name="Google Shape;186;p1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87" name="Google Shape;187;p1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88" name="Google Shape;188;p16"/>
            <p:cNvGrpSpPr/>
            <p:nvPr/>
          </p:nvGrpSpPr>
          <p:grpSpPr>
            <a:xfrm rot="10800000">
              <a:off x="518850" y="4354950"/>
              <a:ext cx="8106300" cy="396000"/>
              <a:chOff x="518850" y="385283"/>
              <a:chExt cx="8106300" cy="396000"/>
            </a:xfrm>
          </p:grpSpPr>
          <p:cxnSp>
            <p:nvCxnSpPr>
              <p:cNvPr id="189" name="Google Shape;189;p1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90" name="Google Shape;190;p1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91" name="Google Shape;191;p1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92" name="Google Shape;192;p16"/>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9"/>
        <p:cNvGrpSpPr/>
        <p:nvPr/>
      </p:nvGrpSpPr>
      <p:grpSpPr>
        <a:xfrm>
          <a:off x="0" y="0"/>
          <a:ext cx="0" cy="0"/>
          <a:chOff x="0" y="0"/>
          <a:chExt cx="0" cy="0"/>
        </a:xfrm>
      </p:grpSpPr>
      <p:grpSp>
        <p:nvGrpSpPr>
          <p:cNvPr id="230" name="Google Shape;230;p19"/>
          <p:cNvGrpSpPr/>
          <p:nvPr/>
        </p:nvGrpSpPr>
        <p:grpSpPr>
          <a:xfrm>
            <a:off x="518850" y="392550"/>
            <a:ext cx="8106300" cy="4358400"/>
            <a:chOff x="518850" y="392550"/>
            <a:chExt cx="8106300" cy="4358400"/>
          </a:xfrm>
        </p:grpSpPr>
        <p:grpSp>
          <p:nvGrpSpPr>
            <p:cNvPr id="231" name="Google Shape;231;p19"/>
            <p:cNvGrpSpPr/>
            <p:nvPr/>
          </p:nvGrpSpPr>
          <p:grpSpPr>
            <a:xfrm>
              <a:off x="518850" y="392550"/>
              <a:ext cx="8106300" cy="396000"/>
              <a:chOff x="518850" y="385283"/>
              <a:chExt cx="8106300" cy="396000"/>
            </a:xfrm>
          </p:grpSpPr>
          <p:cxnSp>
            <p:nvCxnSpPr>
              <p:cNvPr id="232" name="Google Shape;232;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3" name="Google Shape;233;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4" name="Google Shape;234;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35" name="Google Shape;235;p19"/>
            <p:cNvGrpSpPr/>
            <p:nvPr/>
          </p:nvGrpSpPr>
          <p:grpSpPr>
            <a:xfrm rot="10800000">
              <a:off x="518850" y="4354950"/>
              <a:ext cx="8106300" cy="396000"/>
              <a:chOff x="518850" y="385283"/>
              <a:chExt cx="8106300" cy="396000"/>
            </a:xfrm>
          </p:grpSpPr>
          <p:cxnSp>
            <p:nvCxnSpPr>
              <p:cNvPr id="236" name="Google Shape;236;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8" name="Google Shape;238;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239" name="Google Shape;239;p19"/>
          <p:cNvGrpSpPr/>
          <p:nvPr/>
        </p:nvGrpSpPr>
        <p:grpSpPr>
          <a:xfrm>
            <a:off x="518845" y="755087"/>
            <a:ext cx="3381109" cy="3633336"/>
            <a:chOff x="1742895" y="795775"/>
            <a:chExt cx="3381109" cy="3633336"/>
          </a:xfrm>
        </p:grpSpPr>
        <p:sp>
          <p:nvSpPr>
            <p:cNvPr id="240" name="Google Shape;240;p19"/>
            <p:cNvSpPr/>
            <p:nvPr/>
          </p:nvSpPr>
          <p:spPr>
            <a:xfrm>
              <a:off x="1913656" y="3200832"/>
              <a:ext cx="38942" cy="38942"/>
            </a:xfrm>
            <a:custGeom>
              <a:avLst/>
              <a:gdLst/>
              <a:ahLst/>
              <a:cxnLst/>
              <a:rect l="l" t="t" r="r" b="b"/>
              <a:pathLst>
                <a:path w="660" h="660" extrusionOk="0">
                  <a:moveTo>
                    <a:pt x="335" y="1"/>
                  </a:moveTo>
                  <a:cubicBezTo>
                    <a:pt x="149" y="1"/>
                    <a:pt x="1" y="140"/>
                    <a:pt x="1" y="325"/>
                  </a:cubicBezTo>
                  <a:cubicBezTo>
                    <a:pt x="1" y="511"/>
                    <a:pt x="149" y="659"/>
                    <a:pt x="335" y="659"/>
                  </a:cubicBezTo>
                  <a:cubicBezTo>
                    <a:pt x="511" y="659"/>
                    <a:pt x="659" y="511"/>
                    <a:pt x="659" y="325"/>
                  </a:cubicBezTo>
                  <a:cubicBezTo>
                    <a:pt x="659" y="140"/>
                    <a:pt x="511" y="1"/>
                    <a:pt x="335"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a:off x="1910411" y="3196997"/>
              <a:ext cx="46022" cy="46081"/>
            </a:xfrm>
            <a:custGeom>
              <a:avLst/>
              <a:gdLst/>
              <a:ahLst/>
              <a:cxnLst/>
              <a:rect l="l" t="t" r="r" b="b"/>
              <a:pathLst>
                <a:path w="780" h="781" extrusionOk="0">
                  <a:moveTo>
                    <a:pt x="390" y="121"/>
                  </a:moveTo>
                  <a:cubicBezTo>
                    <a:pt x="538" y="121"/>
                    <a:pt x="659" y="242"/>
                    <a:pt x="659" y="390"/>
                  </a:cubicBezTo>
                  <a:cubicBezTo>
                    <a:pt x="659" y="539"/>
                    <a:pt x="538" y="659"/>
                    <a:pt x="390" y="659"/>
                  </a:cubicBezTo>
                  <a:cubicBezTo>
                    <a:pt x="241" y="659"/>
                    <a:pt x="121" y="539"/>
                    <a:pt x="121" y="390"/>
                  </a:cubicBezTo>
                  <a:cubicBezTo>
                    <a:pt x="121" y="242"/>
                    <a:pt x="241" y="121"/>
                    <a:pt x="390" y="121"/>
                  </a:cubicBezTo>
                  <a:close/>
                  <a:moveTo>
                    <a:pt x="390" y="1"/>
                  </a:moveTo>
                  <a:cubicBezTo>
                    <a:pt x="176" y="1"/>
                    <a:pt x="0" y="177"/>
                    <a:pt x="0" y="390"/>
                  </a:cubicBezTo>
                  <a:cubicBezTo>
                    <a:pt x="0" y="604"/>
                    <a:pt x="176" y="780"/>
                    <a:pt x="390" y="780"/>
                  </a:cubicBezTo>
                  <a:cubicBezTo>
                    <a:pt x="603" y="780"/>
                    <a:pt x="779" y="604"/>
                    <a:pt x="779" y="390"/>
                  </a:cubicBezTo>
                  <a:cubicBezTo>
                    <a:pt x="779" y="177"/>
                    <a:pt x="603"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9"/>
            <p:cNvGrpSpPr/>
            <p:nvPr/>
          </p:nvGrpSpPr>
          <p:grpSpPr>
            <a:xfrm>
              <a:off x="1742895" y="947116"/>
              <a:ext cx="1986215" cy="3269968"/>
              <a:chOff x="6934075" y="1778325"/>
              <a:chExt cx="689275" cy="1134775"/>
            </a:xfrm>
          </p:grpSpPr>
          <p:sp>
            <p:nvSpPr>
              <p:cNvPr id="243" name="Google Shape;243;p19"/>
              <p:cNvSpPr/>
              <p:nvPr/>
            </p:nvSpPr>
            <p:spPr>
              <a:xfrm>
                <a:off x="7486500" y="2665625"/>
                <a:ext cx="136850" cy="66125"/>
              </a:xfrm>
              <a:custGeom>
                <a:avLst/>
                <a:gdLst/>
                <a:ahLst/>
                <a:cxnLst/>
                <a:rect l="l" t="t" r="r" b="b"/>
                <a:pathLst>
                  <a:path w="5474" h="2645" extrusionOk="0">
                    <a:moveTo>
                      <a:pt x="5418" y="1"/>
                    </a:moveTo>
                    <a:cubicBezTo>
                      <a:pt x="5390" y="1"/>
                      <a:pt x="5363" y="28"/>
                      <a:pt x="5363" y="56"/>
                    </a:cubicBezTo>
                    <a:lnTo>
                      <a:pt x="5363" y="520"/>
                    </a:lnTo>
                    <a:cubicBezTo>
                      <a:pt x="5363" y="557"/>
                      <a:pt x="5390" y="576"/>
                      <a:pt x="5418" y="576"/>
                    </a:cubicBezTo>
                    <a:cubicBezTo>
                      <a:pt x="5446" y="576"/>
                      <a:pt x="5474" y="557"/>
                      <a:pt x="5474" y="520"/>
                    </a:cubicBezTo>
                    <a:lnTo>
                      <a:pt x="5474" y="56"/>
                    </a:lnTo>
                    <a:cubicBezTo>
                      <a:pt x="5474" y="28"/>
                      <a:pt x="5455" y="1"/>
                      <a:pt x="5418" y="1"/>
                    </a:cubicBezTo>
                    <a:close/>
                    <a:moveTo>
                      <a:pt x="5418" y="928"/>
                    </a:moveTo>
                    <a:cubicBezTo>
                      <a:pt x="5390" y="928"/>
                      <a:pt x="5363" y="956"/>
                      <a:pt x="5363" y="984"/>
                    </a:cubicBezTo>
                    <a:lnTo>
                      <a:pt x="5363" y="1448"/>
                    </a:lnTo>
                    <a:cubicBezTo>
                      <a:pt x="5363" y="1485"/>
                      <a:pt x="5390" y="1503"/>
                      <a:pt x="5418" y="1503"/>
                    </a:cubicBezTo>
                    <a:cubicBezTo>
                      <a:pt x="5446" y="1503"/>
                      <a:pt x="5474" y="1485"/>
                      <a:pt x="5474" y="1448"/>
                    </a:cubicBezTo>
                    <a:lnTo>
                      <a:pt x="5474" y="984"/>
                    </a:lnTo>
                    <a:cubicBezTo>
                      <a:pt x="5474" y="956"/>
                      <a:pt x="5455" y="928"/>
                      <a:pt x="5418" y="928"/>
                    </a:cubicBezTo>
                    <a:close/>
                    <a:moveTo>
                      <a:pt x="5418" y="1856"/>
                    </a:moveTo>
                    <a:cubicBezTo>
                      <a:pt x="5390" y="1856"/>
                      <a:pt x="5363" y="1884"/>
                      <a:pt x="5363" y="1912"/>
                    </a:cubicBezTo>
                    <a:lnTo>
                      <a:pt x="5363" y="2375"/>
                    </a:lnTo>
                    <a:cubicBezTo>
                      <a:pt x="5363" y="2413"/>
                      <a:pt x="5390" y="2431"/>
                      <a:pt x="5418" y="2431"/>
                    </a:cubicBezTo>
                    <a:cubicBezTo>
                      <a:pt x="5446" y="2431"/>
                      <a:pt x="5474" y="2413"/>
                      <a:pt x="5474" y="2375"/>
                    </a:cubicBezTo>
                    <a:lnTo>
                      <a:pt x="5474" y="1912"/>
                    </a:lnTo>
                    <a:cubicBezTo>
                      <a:pt x="5474" y="1884"/>
                      <a:pt x="5455" y="1856"/>
                      <a:pt x="5418" y="1856"/>
                    </a:cubicBezTo>
                    <a:close/>
                    <a:moveTo>
                      <a:pt x="56" y="2524"/>
                    </a:moveTo>
                    <a:cubicBezTo>
                      <a:pt x="28" y="2524"/>
                      <a:pt x="1" y="2552"/>
                      <a:pt x="1" y="2589"/>
                    </a:cubicBezTo>
                    <a:cubicBezTo>
                      <a:pt x="1" y="2617"/>
                      <a:pt x="28" y="2644"/>
                      <a:pt x="56" y="2644"/>
                    </a:cubicBezTo>
                    <a:lnTo>
                      <a:pt x="520" y="2644"/>
                    </a:lnTo>
                    <a:cubicBezTo>
                      <a:pt x="557" y="2644"/>
                      <a:pt x="585" y="2617"/>
                      <a:pt x="585" y="2589"/>
                    </a:cubicBezTo>
                    <a:cubicBezTo>
                      <a:pt x="585" y="2552"/>
                      <a:pt x="557" y="2524"/>
                      <a:pt x="520" y="2524"/>
                    </a:cubicBezTo>
                    <a:close/>
                    <a:moveTo>
                      <a:pt x="984" y="2524"/>
                    </a:moveTo>
                    <a:cubicBezTo>
                      <a:pt x="956" y="2524"/>
                      <a:pt x="928" y="2552"/>
                      <a:pt x="928" y="2589"/>
                    </a:cubicBezTo>
                    <a:cubicBezTo>
                      <a:pt x="928" y="2617"/>
                      <a:pt x="956" y="2644"/>
                      <a:pt x="984" y="2644"/>
                    </a:cubicBezTo>
                    <a:lnTo>
                      <a:pt x="1448" y="2644"/>
                    </a:lnTo>
                    <a:cubicBezTo>
                      <a:pt x="1485" y="2644"/>
                      <a:pt x="1513" y="2617"/>
                      <a:pt x="1513" y="2589"/>
                    </a:cubicBezTo>
                    <a:cubicBezTo>
                      <a:pt x="1513" y="2552"/>
                      <a:pt x="1485" y="2524"/>
                      <a:pt x="1448" y="2524"/>
                    </a:cubicBezTo>
                    <a:close/>
                    <a:moveTo>
                      <a:pt x="1912" y="2524"/>
                    </a:moveTo>
                    <a:cubicBezTo>
                      <a:pt x="1884" y="2524"/>
                      <a:pt x="1856" y="2552"/>
                      <a:pt x="1856" y="2589"/>
                    </a:cubicBezTo>
                    <a:cubicBezTo>
                      <a:pt x="1856" y="2617"/>
                      <a:pt x="1884" y="2644"/>
                      <a:pt x="1912" y="2644"/>
                    </a:cubicBezTo>
                    <a:lnTo>
                      <a:pt x="2375" y="2644"/>
                    </a:lnTo>
                    <a:cubicBezTo>
                      <a:pt x="2413" y="2644"/>
                      <a:pt x="2440" y="2617"/>
                      <a:pt x="2440" y="2589"/>
                    </a:cubicBezTo>
                    <a:cubicBezTo>
                      <a:pt x="2440" y="2552"/>
                      <a:pt x="2413" y="2524"/>
                      <a:pt x="2375" y="2524"/>
                    </a:cubicBezTo>
                    <a:close/>
                    <a:moveTo>
                      <a:pt x="2839" y="2524"/>
                    </a:moveTo>
                    <a:cubicBezTo>
                      <a:pt x="2812" y="2524"/>
                      <a:pt x="2784" y="2552"/>
                      <a:pt x="2784" y="2589"/>
                    </a:cubicBezTo>
                    <a:cubicBezTo>
                      <a:pt x="2784" y="2617"/>
                      <a:pt x="2812" y="2644"/>
                      <a:pt x="2839" y="2644"/>
                    </a:cubicBezTo>
                    <a:lnTo>
                      <a:pt x="3303" y="2644"/>
                    </a:lnTo>
                    <a:cubicBezTo>
                      <a:pt x="3340" y="2644"/>
                      <a:pt x="3368" y="2617"/>
                      <a:pt x="3368" y="2589"/>
                    </a:cubicBezTo>
                    <a:cubicBezTo>
                      <a:pt x="3368" y="2552"/>
                      <a:pt x="3340" y="2524"/>
                      <a:pt x="3303" y="2524"/>
                    </a:cubicBezTo>
                    <a:close/>
                    <a:moveTo>
                      <a:pt x="3767" y="2524"/>
                    </a:moveTo>
                    <a:cubicBezTo>
                      <a:pt x="3739" y="2524"/>
                      <a:pt x="3711" y="2552"/>
                      <a:pt x="3711" y="2589"/>
                    </a:cubicBezTo>
                    <a:cubicBezTo>
                      <a:pt x="3711" y="2617"/>
                      <a:pt x="3739" y="2644"/>
                      <a:pt x="3767" y="2644"/>
                    </a:cubicBezTo>
                    <a:lnTo>
                      <a:pt x="4231" y="2644"/>
                    </a:lnTo>
                    <a:cubicBezTo>
                      <a:pt x="4268" y="2644"/>
                      <a:pt x="4296" y="2617"/>
                      <a:pt x="4296" y="2589"/>
                    </a:cubicBezTo>
                    <a:cubicBezTo>
                      <a:pt x="4296" y="2552"/>
                      <a:pt x="4268" y="2524"/>
                      <a:pt x="4231" y="2524"/>
                    </a:cubicBezTo>
                    <a:close/>
                    <a:moveTo>
                      <a:pt x="4695" y="2524"/>
                    </a:moveTo>
                    <a:cubicBezTo>
                      <a:pt x="4667" y="2524"/>
                      <a:pt x="4639" y="2552"/>
                      <a:pt x="4639" y="2589"/>
                    </a:cubicBezTo>
                    <a:cubicBezTo>
                      <a:pt x="4639" y="2617"/>
                      <a:pt x="4667" y="2644"/>
                      <a:pt x="4695" y="2644"/>
                    </a:cubicBezTo>
                    <a:lnTo>
                      <a:pt x="5159" y="2644"/>
                    </a:lnTo>
                    <a:cubicBezTo>
                      <a:pt x="5196" y="2644"/>
                      <a:pt x="5223" y="2617"/>
                      <a:pt x="5223" y="2589"/>
                    </a:cubicBezTo>
                    <a:cubicBezTo>
                      <a:pt x="5223" y="2552"/>
                      <a:pt x="5196" y="2524"/>
                      <a:pt x="5159" y="2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7313500" y="2548975"/>
                <a:ext cx="85375" cy="41525"/>
              </a:xfrm>
              <a:custGeom>
                <a:avLst/>
                <a:gdLst/>
                <a:ahLst/>
                <a:cxnLst/>
                <a:rect l="l" t="t" r="r" b="b"/>
                <a:pathLst>
                  <a:path w="3415" h="1661" extrusionOk="0">
                    <a:moveTo>
                      <a:pt x="3358" y="0"/>
                    </a:moveTo>
                    <a:cubicBezTo>
                      <a:pt x="3321" y="0"/>
                      <a:pt x="3293" y="28"/>
                      <a:pt x="3293" y="65"/>
                    </a:cubicBezTo>
                    <a:lnTo>
                      <a:pt x="3293" y="260"/>
                    </a:lnTo>
                    <a:cubicBezTo>
                      <a:pt x="3293" y="297"/>
                      <a:pt x="3321" y="316"/>
                      <a:pt x="3358" y="316"/>
                    </a:cubicBezTo>
                    <a:cubicBezTo>
                      <a:pt x="3386" y="316"/>
                      <a:pt x="3414" y="297"/>
                      <a:pt x="3414" y="260"/>
                    </a:cubicBezTo>
                    <a:lnTo>
                      <a:pt x="3414" y="65"/>
                    </a:lnTo>
                    <a:cubicBezTo>
                      <a:pt x="3414" y="28"/>
                      <a:pt x="3386" y="0"/>
                      <a:pt x="3358" y="0"/>
                    </a:cubicBezTo>
                    <a:close/>
                    <a:moveTo>
                      <a:pt x="56" y="613"/>
                    </a:moveTo>
                    <a:cubicBezTo>
                      <a:pt x="28" y="613"/>
                      <a:pt x="0" y="641"/>
                      <a:pt x="0" y="668"/>
                    </a:cubicBezTo>
                    <a:lnTo>
                      <a:pt x="0" y="678"/>
                    </a:lnTo>
                    <a:cubicBezTo>
                      <a:pt x="0" y="706"/>
                      <a:pt x="28" y="733"/>
                      <a:pt x="56" y="733"/>
                    </a:cubicBezTo>
                    <a:lnTo>
                      <a:pt x="520" y="733"/>
                    </a:lnTo>
                    <a:cubicBezTo>
                      <a:pt x="548" y="733"/>
                      <a:pt x="575" y="706"/>
                      <a:pt x="575" y="668"/>
                    </a:cubicBezTo>
                    <a:cubicBezTo>
                      <a:pt x="575" y="641"/>
                      <a:pt x="548" y="613"/>
                      <a:pt x="520" y="613"/>
                    </a:cubicBezTo>
                    <a:close/>
                    <a:moveTo>
                      <a:pt x="984" y="613"/>
                    </a:moveTo>
                    <a:cubicBezTo>
                      <a:pt x="946" y="613"/>
                      <a:pt x="928" y="641"/>
                      <a:pt x="928" y="668"/>
                    </a:cubicBezTo>
                    <a:cubicBezTo>
                      <a:pt x="928" y="706"/>
                      <a:pt x="946" y="733"/>
                      <a:pt x="984" y="733"/>
                    </a:cubicBezTo>
                    <a:lnTo>
                      <a:pt x="1447" y="733"/>
                    </a:lnTo>
                    <a:cubicBezTo>
                      <a:pt x="1475" y="733"/>
                      <a:pt x="1503" y="706"/>
                      <a:pt x="1503" y="668"/>
                    </a:cubicBezTo>
                    <a:cubicBezTo>
                      <a:pt x="1503" y="641"/>
                      <a:pt x="1475" y="613"/>
                      <a:pt x="1447" y="613"/>
                    </a:cubicBezTo>
                    <a:close/>
                    <a:moveTo>
                      <a:pt x="1911" y="613"/>
                    </a:moveTo>
                    <a:cubicBezTo>
                      <a:pt x="1874" y="613"/>
                      <a:pt x="1856" y="641"/>
                      <a:pt x="1856" y="668"/>
                    </a:cubicBezTo>
                    <a:cubicBezTo>
                      <a:pt x="1856" y="706"/>
                      <a:pt x="1874" y="733"/>
                      <a:pt x="1911" y="733"/>
                    </a:cubicBezTo>
                    <a:lnTo>
                      <a:pt x="2375" y="733"/>
                    </a:lnTo>
                    <a:cubicBezTo>
                      <a:pt x="2403" y="733"/>
                      <a:pt x="2431" y="706"/>
                      <a:pt x="2431" y="668"/>
                    </a:cubicBezTo>
                    <a:cubicBezTo>
                      <a:pt x="2431" y="641"/>
                      <a:pt x="2403" y="613"/>
                      <a:pt x="2375" y="613"/>
                    </a:cubicBezTo>
                    <a:close/>
                    <a:moveTo>
                      <a:pt x="2839" y="613"/>
                    </a:moveTo>
                    <a:cubicBezTo>
                      <a:pt x="2802" y="613"/>
                      <a:pt x="2783" y="641"/>
                      <a:pt x="2783" y="668"/>
                    </a:cubicBezTo>
                    <a:cubicBezTo>
                      <a:pt x="2783" y="706"/>
                      <a:pt x="2802" y="733"/>
                      <a:pt x="2839" y="733"/>
                    </a:cubicBezTo>
                    <a:lnTo>
                      <a:pt x="3303" y="733"/>
                    </a:lnTo>
                    <a:cubicBezTo>
                      <a:pt x="3331" y="733"/>
                      <a:pt x="3358" y="706"/>
                      <a:pt x="3358" y="668"/>
                    </a:cubicBezTo>
                    <a:cubicBezTo>
                      <a:pt x="3358" y="641"/>
                      <a:pt x="3331" y="613"/>
                      <a:pt x="3303" y="613"/>
                    </a:cubicBezTo>
                    <a:close/>
                    <a:moveTo>
                      <a:pt x="56" y="1086"/>
                    </a:moveTo>
                    <a:cubicBezTo>
                      <a:pt x="28" y="1086"/>
                      <a:pt x="0" y="1104"/>
                      <a:pt x="0" y="1142"/>
                    </a:cubicBezTo>
                    <a:lnTo>
                      <a:pt x="0" y="1605"/>
                    </a:lnTo>
                    <a:cubicBezTo>
                      <a:pt x="0" y="1633"/>
                      <a:pt x="28" y="1661"/>
                      <a:pt x="56" y="1661"/>
                    </a:cubicBezTo>
                    <a:cubicBezTo>
                      <a:pt x="93" y="1661"/>
                      <a:pt x="121" y="1633"/>
                      <a:pt x="121" y="1605"/>
                    </a:cubicBezTo>
                    <a:lnTo>
                      <a:pt x="121" y="1142"/>
                    </a:lnTo>
                    <a:cubicBezTo>
                      <a:pt x="121" y="1104"/>
                      <a:pt x="93" y="1086"/>
                      <a:pt x="56" y="1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7252725" y="2143825"/>
                <a:ext cx="207600" cy="156800"/>
              </a:xfrm>
              <a:custGeom>
                <a:avLst/>
                <a:gdLst/>
                <a:ahLst/>
                <a:cxnLst/>
                <a:rect l="l" t="t" r="r" b="b"/>
                <a:pathLst>
                  <a:path w="8304" h="6272" extrusionOk="0">
                    <a:moveTo>
                      <a:pt x="56" y="0"/>
                    </a:moveTo>
                    <a:cubicBezTo>
                      <a:pt x="29" y="0"/>
                      <a:pt x="1" y="28"/>
                      <a:pt x="1" y="56"/>
                    </a:cubicBezTo>
                    <a:lnTo>
                      <a:pt x="1" y="520"/>
                    </a:lnTo>
                    <a:cubicBezTo>
                      <a:pt x="1" y="557"/>
                      <a:pt x="29" y="575"/>
                      <a:pt x="56" y="575"/>
                    </a:cubicBezTo>
                    <a:cubicBezTo>
                      <a:pt x="94" y="575"/>
                      <a:pt x="112" y="557"/>
                      <a:pt x="112" y="520"/>
                    </a:cubicBezTo>
                    <a:lnTo>
                      <a:pt x="112" y="56"/>
                    </a:lnTo>
                    <a:cubicBezTo>
                      <a:pt x="112" y="28"/>
                      <a:pt x="94" y="0"/>
                      <a:pt x="56" y="0"/>
                    </a:cubicBezTo>
                    <a:close/>
                    <a:moveTo>
                      <a:pt x="56" y="928"/>
                    </a:moveTo>
                    <a:cubicBezTo>
                      <a:pt x="29" y="928"/>
                      <a:pt x="1" y="956"/>
                      <a:pt x="1" y="984"/>
                    </a:cubicBezTo>
                    <a:lnTo>
                      <a:pt x="1" y="1447"/>
                    </a:lnTo>
                    <a:cubicBezTo>
                      <a:pt x="1" y="1484"/>
                      <a:pt x="29" y="1503"/>
                      <a:pt x="56" y="1503"/>
                    </a:cubicBezTo>
                    <a:cubicBezTo>
                      <a:pt x="94" y="1503"/>
                      <a:pt x="112" y="1484"/>
                      <a:pt x="112" y="1447"/>
                    </a:cubicBezTo>
                    <a:lnTo>
                      <a:pt x="112" y="984"/>
                    </a:lnTo>
                    <a:cubicBezTo>
                      <a:pt x="112" y="956"/>
                      <a:pt x="94" y="928"/>
                      <a:pt x="56" y="928"/>
                    </a:cubicBezTo>
                    <a:close/>
                    <a:moveTo>
                      <a:pt x="56" y="1856"/>
                    </a:moveTo>
                    <a:cubicBezTo>
                      <a:pt x="29" y="1856"/>
                      <a:pt x="1" y="1883"/>
                      <a:pt x="1" y="1911"/>
                    </a:cubicBezTo>
                    <a:lnTo>
                      <a:pt x="1" y="2375"/>
                    </a:lnTo>
                    <a:cubicBezTo>
                      <a:pt x="1" y="2412"/>
                      <a:pt x="29" y="2431"/>
                      <a:pt x="56" y="2431"/>
                    </a:cubicBezTo>
                    <a:cubicBezTo>
                      <a:pt x="94" y="2431"/>
                      <a:pt x="112" y="2412"/>
                      <a:pt x="112" y="2375"/>
                    </a:cubicBezTo>
                    <a:lnTo>
                      <a:pt x="112" y="1911"/>
                    </a:lnTo>
                    <a:cubicBezTo>
                      <a:pt x="112" y="1883"/>
                      <a:pt x="94" y="1856"/>
                      <a:pt x="56" y="1856"/>
                    </a:cubicBezTo>
                    <a:close/>
                    <a:moveTo>
                      <a:pt x="66" y="2774"/>
                    </a:moveTo>
                    <a:cubicBezTo>
                      <a:pt x="29" y="2774"/>
                      <a:pt x="10" y="2802"/>
                      <a:pt x="10" y="2830"/>
                    </a:cubicBezTo>
                    <a:cubicBezTo>
                      <a:pt x="10" y="2867"/>
                      <a:pt x="29" y="2895"/>
                      <a:pt x="66" y="2895"/>
                    </a:cubicBezTo>
                    <a:lnTo>
                      <a:pt x="530" y="2895"/>
                    </a:lnTo>
                    <a:cubicBezTo>
                      <a:pt x="557" y="2895"/>
                      <a:pt x="585" y="2867"/>
                      <a:pt x="585" y="2830"/>
                    </a:cubicBezTo>
                    <a:cubicBezTo>
                      <a:pt x="585" y="2802"/>
                      <a:pt x="557" y="2774"/>
                      <a:pt x="530" y="2774"/>
                    </a:cubicBezTo>
                    <a:close/>
                    <a:moveTo>
                      <a:pt x="993" y="2774"/>
                    </a:moveTo>
                    <a:cubicBezTo>
                      <a:pt x="956" y="2774"/>
                      <a:pt x="938" y="2802"/>
                      <a:pt x="938" y="2830"/>
                    </a:cubicBezTo>
                    <a:cubicBezTo>
                      <a:pt x="938" y="2867"/>
                      <a:pt x="956" y="2895"/>
                      <a:pt x="993" y="2895"/>
                    </a:cubicBezTo>
                    <a:lnTo>
                      <a:pt x="1457" y="2895"/>
                    </a:lnTo>
                    <a:cubicBezTo>
                      <a:pt x="1485" y="2895"/>
                      <a:pt x="1513" y="2867"/>
                      <a:pt x="1513" y="2830"/>
                    </a:cubicBezTo>
                    <a:cubicBezTo>
                      <a:pt x="1513" y="2802"/>
                      <a:pt x="1485" y="2774"/>
                      <a:pt x="1457" y="2774"/>
                    </a:cubicBezTo>
                    <a:close/>
                    <a:moveTo>
                      <a:pt x="1921" y="2774"/>
                    </a:moveTo>
                    <a:cubicBezTo>
                      <a:pt x="1884" y="2774"/>
                      <a:pt x="1865" y="2802"/>
                      <a:pt x="1865" y="2830"/>
                    </a:cubicBezTo>
                    <a:cubicBezTo>
                      <a:pt x="1865" y="2867"/>
                      <a:pt x="1884" y="2895"/>
                      <a:pt x="1921" y="2895"/>
                    </a:cubicBezTo>
                    <a:lnTo>
                      <a:pt x="2385" y="2895"/>
                    </a:lnTo>
                    <a:cubicBezTo>
                      <a:pt x="2413" y="2895"/>
                      <a:pt x="2441" y="2867"/>
                      <a:pt x="2441" y="2830"/>
                    </a:cubicBezTo>
                    <a:cubicBezTo>
                      <a:pt x="2441" y="2802"/>
                      <a:pt x="2413" y="2774"/>
                      <a:pt x="2385" y="2774"/>
                    </a:cubicBezTo>
                    <a:close/>
                    <a:moveTo>
                      <a:pt x="2849" y="2774"/>
                    </a:moveTo>
                    <a:cubicBezTo>
                      <a:pt x="2812" y="2774"/>
                      <a:pt x="2793" y="2802"/>
                      <a:pt x="2793" y="2830"/>
                    </a:cubicBezTo>
                    <a:cubicBezTo>
                      <a:pt x="2793" y="2867"/>
                      <a:pt x="2812" y="2895"/>
                      <a:pt x="2849" y="2895"/>
                    </a:cubicBezTo>
                    <a:lnTo>
                      <a:pt x="3313" y="2895"/>
                    </a:lnTo>
                    <a:cubicBezTo>
                      <a:pt x="3340" y="2895"/>
                      <a:pt x="3368" y="2867"/>
                      <a:pt x="3368" y="2830"/>
                    </a:cubicBezTo>
                    <a:cubicBezTo>
                      <a:pt x="3368" y="2802"/>
                      <a:pt x="3340" y="2774"/>
                      <a:pt x="3313" y="2774"/>
                    </a:cubicBezTo>
                    <a:close/>
                    <a:moveTo>
                      <a:pt x="3776" y="2774"/>
                    </a:moveTo>
                    <a:cubicBezTo>
                      <a:pt x="3739" y="2774"/>
                      <a:pt x="3721" y="2802"/>
                      <a:pt x="3721" y="2830"/>
                    </a:cubicBezTo>
                    <a:cubicBezTo>
                      <a:pt x="3721" y="2867"/>
                      <a:pt x="3739" y="2895"/>
                      <a:pt x="3776" y="2895"/>
                    </a:cubicBezTo>
                    <a:lnTo>
                      <a:pt x="4240" y="2895"/>
                    </a:lnTo>
                    <a:cubicBezTo>
                      <a:pt x="4268" y="2895"/>
                      <a:pt x="4296" y="2867"/>
                      <a:pt x="4296" y="2830"/>
                    </a:cubicBezTo>
                    <a:cubicBezTo>
                      <a:pt x="4296" y="2802"/>
                      <a:pt x="4268" y="2774"/>
                      <a:pt x="4240" y="2774"/>
                    </a:cubicBezTo>
                    <a:close/>
                    <a:moveTo>
                      <a:pt x="4704" y="2774"/>
                    </a:moveTo>
                    <a:cubicBezTo>
                      <a:pt x="4667" y="2774"/>
                      <a:pt x="4648" y="2802"/>
                      <a:pt x="4648" y="2830"/>
                    </a:cubicBezTo>
                    <a:cubicBezTo>
                      <a:pt x="4648" y="2867"/>
                      <a:pt x="4667" y="2895"/>
                      <a:pt x="4704" y="2895"/>
                    </a:cubicBezTo>
                    <a:lnTo>
                      <a:pt x="5168" y="2895"/>
                    </a:lnTo>
                    <a:cubicBezTo>
                      <a:pt x="5196" y="2895"/>
                      <a:pt x="5224" y="2867"/>
                      <a:pt x="5224" y="2830"/>
                    </a:cubicBezTo>
                    <a:cubicBezTo>
                      <a:pt x="5224" y="2802"/>
                      <a:pt x="5196" y="2774"/>
                      <a:pt x="5168" y="2774"/>
                    </a:cubicBezTo>
                    <a:close/>
                    <a:moveTo>
                      <a:pt x="5632" y="2774"/>
                    </a:moveTo>
                    <a:cubicBezTo>
                      <a:pt x="5595" y="2774"/>
                      <a:pt x="5576" y="2802"/>
                      <a:pt x="5576" y="2830"/>
                    </a:cubicBezTo>
                    <a:cubicBezTo>
                      <a:pt x="5576" y="2867"/>
                      <a:pt x="5595" y="2895"/>
                      <a:pt x="5632" y="2895"/>
                    </a:cubicBezTo>
                    <a:lnTo>
                      <a:pt x="6096" y="2895"/>
                    </a:lnTo>
                    <a:cubicBezTo>
                      <a:pt x="6123" y="2895"/>
                      <a:pt x="6151" y="2867"/>
                      <a:pt x="6151" y="2830"/>
                    </a:cubicBezTo>
                    <a:cubicBezTo>
                      <a:pt x="6151" y="2802"/>
                      <a:pt x="6123" y="2774"/>
                      <a:pt x="6096" y="2774"/>
                    </a:cubicBezTo>
                    <a:close/>
                    <a:moveTo>
                      <a:pt x="6559" y="2774"/>
                    </a:moveTo>
                    <a:cubicBezTo>
                      <a:pt x="6522" y="2774"/>
                      <a:pt x="6504" y="2802"/>
                      <a:pt x="6504" y="2830"/>
                    </a:cubicBezTo>
                    <a:cubicBezTo>
                      <a:pt x="6504" y="2867"/>
                      <a:pt x="6522" y="2895"/>
                      <a:pt x="6559" y="2895"/>
                    </a:cubicBezTo>
                    <a:lnTo>
                      <a:pt x="7023" y="2895"/>
                    </a:lnTo>
                    <a:cubicBezTo>
                      <a:pt x="7051" y="2895"/>
                      <a:pt x="7079" y="2867"/>
                      <a:pt x="7079" y="2830"/>
                    </a:cubicBezTo>
                    <a:cubicBezTo>
                      <a:pt x="7079" y="2802"/>
                      <a:pt x="7051" y="2774"/>
                      <a:pt x="7023" y="2774"/>
                    </a:cubicBezTo>
                    <a:close/>
                    <a:moveTo>
                      <a:pt x="7487" y="2774"/>
                    </a:moveTo>
                    <a:cubicBezTo>
                      <a:pt x="7450" y="2774"/>
                      <a:pt x="7431" y="2802"/>
                      <a:pt x="7431" y="2830"/>
                    </a:cubicBezTo>
                    <a:cubicBezTo>
                      <a:pt x="7431" y="2867"/>
                      <a:pt x="7450" y="2895"/>
                      <a:pt x="7487" y="2895"/>
                    </a:cubicBezTo>
                    <a:lnTo>
                      <a:pt x="7951" y="2895"/>
                    </a:lnTo>
                    <a:cubicBezTo>
                      <a:pt x="7979" y="2895"/>
                      <a:pt x="8007" y="2867"/>
                      <a:pt x="8007" y="2830"/>
                    </a:cubicBezTo>
                    <a:cubicBezTo>
                      <a:pt x="8007" y="2802"/>
                      <a:pt x="7979" y="2774"/>
                      <a:pt x="7951" y="2774"/>
                    </a:cubicBezTo>
                    <a:close/>
                    <a:moveTo>
                      <a:pt x="8248" y="2941"/>
                    </a:moveTo>
                    <a:cubicBezTo>
                      <a:pt x="8211" y="2941"/>
                      <a:pt x="8183" y="2969"/>
                      <a:pt x="8183" y="3006"/>
                    </a:cubicBezTo>
                    <a:lnTo>
                      <a:pt x="8183" y="3470"/>
                    </a:lnTo>
                    <a:cubicBezTo>
                      <a:pt x="8183" y="3497"/>
                      <a:pt x="8211" y="3525"/>
                      <a:pt x="8248" y="3525"/>
                    </a:cubicBezTo>
                    <a:cubicBezTo>
                      <a:pt x="8276" y="3525"/>
                      <a:pt x="8303" y="3497"/>
                      <a:pt x="8303" y="3470"/>
                    </a:cubicBezTo>
                    <a:lnTo>
                      <a:pt x="8303" y="3006"/>
                    </a:lnTo>
                    <a:cubicBezTo>
                      <a:pt x="8303" y="2969"/>
                      <a:pt x="8276" y="2941"/>
                      <a:pt x="8248" y="2941"/>
                    </a:cubicBezTo>
                    <a:close/>
                    <a:moveTo>
                      <a:pt x="8248" y="3869"/>
                    </a:moveTo>
                    <a:cubicBezTo>
                      <a:pt x="8211" y="3869"/>
                      <a:pt x="8183" y="3896"/>
                      <a:pt x="8183" y="3933"/>
                    </a:cubicBezTo>
                    <a:lnTo>
                      <a:pt x="8183" y="4397"/>
                    </a:lnTo>
                    <a:cubicBezTo>
                      <a:pt x="8183" y="4425"/>
                      <a:pt x="8211" y="4453"/>
                      <a:pt x="8248" y="4453"/>
                    </a:cubicBezTo>
                    <a:cubicBezTo>
                      <a:pt x="8276" y="4453"/>
                      <a:pt x="8303" y="4425"/>
                      <a:pt x="8303" y="4397"/>
                    </a:cubicBezTo>
                    <a:lnTo>
                      <a:pt x="8303" y="3933"/>
                    </a:lnTo>
                    <a:cubicBezTo>
                      <a:pt x="8303" y="3896"/>
                      <a:pt x="8276" y="3869"/>
                      <a:pt x="8248" y="3869"/>
                    </a:cubicBezTo>
                    <a:close/>
                    <a:moveTo>
                      <a:pt x="8248" y="4796"/>
                    </a:moveTo>
                    <a:cubicBezTo>
                      <a:pt x="8211" y="4796"/>
                      <a:pt x="8183" y="4824"/>
                      <a:pt x="8183" y="4861"/>
                    </a:cubicBezTo>
                    <a:lnTo>
                      <a:pt x="8183" y="5325"/>
                    </a:lnTo>
                    <a:cubicBezTo>
                      <a:pt x="8183" y="5353"/>
                      <a:pt x="8211" y="5381"/>
                      <a:pt x="8248" y="5381"/>
                    </a:cubicBezTo>
                    <a:cubicBezTo>
                      <a:pt x="8276" y="5381"/>
                      <a:pt x="8303" y="5353"/>
                      <a:pt x="8303" y="5325"/>
                    </a:cubicBezTo>
                    <a:lnTo>
                      <a:pt x="8303" y="4861"/>
                    </a:lnTo>
                    <a:cubicBezTo>
                      <a:pt x="8303" y="4824"/>
                      <a:pt x="8276" y="4796"/>
                      <a:pt x="8248" y="4796"/>
                    </a:cubicBezTo>
                    <a:close/>
                    <a:moveTo>
                      <a:pt x="8248" y="5724"/>
                    </a:moveTo>
                    <a:cubicBezTo>
                      <a:pt x="8211" y="5724"/>
                      <a:pt x="8183" y="5752"/>
                      <a:pt x="8183" y="5789"/>
                    </a:cubicBezTo>
                    <a:lnTo>
                      <a:pt x="8183" y="6216"/>
                    </a:lnTo>
                    <a:cubicBezTo>
                      <a:pt x="8183" y="6253"/>
                      <a:pt x="8211" y="6271"/>
                      <a:pt x="8248" y="6271"/>
                    </a:cubicBezTo>
                    <a:cubicBezTo>
                      <a:pt x="8276" y="6271"/>
                      <a:pt x="8303" y="6253"/>
                      <a:pt x="8303" y="6216"/>
                    </a:cubicBezTo>
                    <a:lnTo>
                      <a:pt x="8303" y="5789"/>
                    </a:lnTo>
                    <a:cubicBezTo>
                      <a:pt x="8303" y="5752"/>
                      <a:pt x="8276" y="5724"/>
                      <a:pt x="8248" y="57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7564200" y="1778325"/>
                <a:ext cx="41075" cy="41075"/>
              </a:xfrm>
              <a:custGeom>
                <a:avLst/>
                <a:gdLst/>
                <a:ahLst/>
                <a:cxnLst/>
                <a:rect l="l" t="t" r="r" b="b"/>
                <a:pathLst>
                  <a:path w="1643" h="1643" extrusionOk="0">
                    <a:moveTo>
                      <a:pt x="826" y="186"/>
                    </a:moveTo>
                    <a:lnTo>
                      <a:pt x="1049" y="585"/>
                    </a:lnTo>
                    <a:cubicBezTo>
                      <a:pt x="1049" y="594"/>
                      <a:pt x="1058" y="603"/>
                      <a:pt x="1067" y="603"/>
                    </a:cubicBezTo>
                    <a:lnTo>
                      <a:pt x="1466" y="826"/>
                    </a:lnTo>
                    <a:lnTo>
                      <a:pt x="1067" y="1048"/>
                    </a:lnTo>
                    <a:cubicBezTo>
                      <a:pt x="1058" y="1048"/>
                      <a:pt x="1049" y="1058"/>
                      <a:pt x="1039" y="1067"/>
                    </a:cubicBezTo>
                    <a:lnTo>
                      <a:pt x="826" y="1466"/>
                    </a:lnTo>
                    <a:lnTo>
                      <a:pt x="603" y="1067"/>
                    </a:lnTo>
                    <a:cubicBezTo>
                      <a:pt x="603" y="1058"/>
                      <a:pt x="594" y="1048"/>
                      <a:pt x="585" y="1039"/>
                    </a:cubicBezTo>
                    <a:lnTo>
                      <a:pt x="186" y="826"/>
                    </a:lnTo>
                    <a:lnTo>
                      <a:pt x="585" y="603"/>
                    </a:lnTo>
                    <a:cubicBezTo>
                      <a:pt x="594" y="603"/>
                      <a:pt x="603" y="594"/>
                      <a:pt x="603" y="585"/>
                    </a:cubicBezTo>
                    <a:lnTo>
                      <a:pt x="826" y="186"/>
                    </a:lnTo>
                    <a:close/>
                    <a:moveTo>
                      <a:pt x="826" y="0"/>
                    </a:moveTo>
                    <a:cubicBezTo>
                      <a:pt x="807" y="0"/>
                      <a:pt x="789" y="19"/>
                      <a:pt x="780" y="37"/>
                    </a:cubicBezTo>
                    <a:lnTo>
                      <a:pt x="511" y="510"/>
                    </a:lnTo>
                    <a:lnTo>
                      <a:pt x="37" y="770"/>
                    </a:lnTo>
                    <a:cubicBezTo>
                      <a:pt x="19" y="779"/>
                      <a:pt x="0" y="798"/>
                      <a:pt x="0" y="826"/>
                    </a:cubicBezTo>
                    <a:cubicBezTo>
                      <a:pt x="0" y="844"/>
                      <a:pt x="19" y="863"/>
                      <a:pt x="37" y="872"/>
                    </a:cubicBezTo>
                    <a:lnTo>
                      <a:pt x="511" y="1141"/>
                    </a:lnTo>
                    <a:lnTo>
                      <a:pt x="770" y="1614"/>
                    </a:lnTo>
                    <a:cubicBezTo>
                      <a:pt x="780" y="1633"/>
                      <a:pt x="798" y="1642"/>
                      <a:pt x="826" y="1642"/>
                    </a:cubicBezTo>
                    <a:cubicBezTo>
                      <a:pt x="845" y="1642"/>
                      <a:pt x="863" y="1633"/>
                      <a:pt x="872" y="1614"/>
                    </a:cubicBezTo>
                    <a:lnTo>
                      <a:pt x="1141" y="1141"/>
                    </a:lnTo>
                    <a:lnTo>
                      <a:pt x="1615" y="881"/>
                    </a:lnTo>
                    <a:cubicBezTo>
                      <a:pt x="1633" y="863"/>
                      <a:pt x="1642" y="844"/>
                      <a:pt x="1642" y="826"/>
                    </a:cubicBezTo>
                    <a:cubicBezTo>
                      <a:pt x="1642" y="807"/>
                      <a:pt x="1633" y="789"/>
                      <a:pt x="1615" y="779"/>
                    </a:cubicBezTo>
                    <a:lnTo>
                      <a:pt x="1141" y="510"/>
                    </a:lnTo>
                    <a:lnTo>
                      <a:pt x="882" y="37"/>
                    </a:lnTo>
                    <a:cubicBezTo>
                      <a:pt x="863" y="9"/>
                      <a:pt x="845" y="0"/>
                      <a:pt x="826" y="0"/>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6975825" y="2325875"/>
                <a:ext cx="51500" cy="51275"/>
              </a:xfrm>
              <a:custGeom>
                <a:avLst/>
                <a:gdLst/>
                <a:ahLst/>
                <a:cxnLst/>
                <a:rect l="l" t="t" r="r" b="b"/>
                <a:pathLst>
                  <a:path w="2060" h="2051" extrusionOk="0">
                    <a:moveTo>
                      <a:pt x="1030" y="177"/>
                    </a:moveTo>
                    <a:lnTo>
                      <a:pt x="1327" y="715"/>
                    </a:lnTo>
                    <a:cubicBezTo>
                      <a:pt x="1327" y="724"/>
                      <a:pt x="1336" y="733"/>
                      <a:pt x="1346" y="733"/>
                    </a:cubicBezTo>
                    <a:lnTo>
                      <a:pt x="1874" y="1030"/>
                    </a:lnTo>
                    <a:lnTo>
                      <a:pt x="1346" y="1318"/>
                    </a:lnTo>
                    <a:cubicBezTo>
                      <a:pt x="1336" y="1327"/>
                      <a:pt x="1327" y="1336"/>
                      <a:pt x="1318" y="1345"/>
                    </a:cubicBezTo>
                    <a:lnTo>
                      <a:pt x="1030" y="1874"/>
                    </a:lnTo>
                    <a:lnTo>
                      <a:pt x="733" y="1336"/>
                    </a:lnTo>
                    <a:cubicBezTo>
                      <a:pt x="733" y="1327"/>
                      <a:pt x="724" y="1318"/>
                      <a:pt x="715" y="1318"/>
                    </a:cubicBezTo>
                    <a:lnTo>
                      <a:pt x="186" y="1021"/>
                    </a:lnTo>
                    <a:lnTo>
                      <a:pt x="715" y="733"/>
                    </a:lnTo>
                    <a:cubicBezTo>
                      <a:pt x="724" y="724"/>
                      <a:pt x="733" y="715"/>
                      <a:pt x="743" y="705"/>
                    </a:cubicBezTo>
                    <a:lnTo>
                      <a:pt x="1030" y="177"/>
                    </a:lnTo>
                    <a:close/>
                    <a:moveTo>
                      <a:pt x="1030" y="0"/>
                    </a:moveTo>
                    <a:cubicBezTo>
                      <a:pt x="1012" y="0"/>
                      <a:pt x="993" y="10"/>
                      <a:pt x="984" y="28"/>
                    </a:cubicBezTo>
                    <a:lnTo>
                      <a:pt x="640" y="640"/>
                    </a:lnTo>
                    <a:lnTo>
                      <a:pt x="28" y="974"/>
                    </a:lnTo>
                    <a:cubicBezTo>
                      <a:pt x="10" y="984"/>
                      <a:pt x="0" y="1002"/>
                      <a:pt x="0" y="1021"/>
                    </a:cubicBezTo>
                    <a:cubicBezTo>
                      <a:pt x="0" y="1039"/>
                      <a:pt x="10" y="1067"/>
                      <a:pt x="28" y="1076"/>
                    </a:cubicBezTo>
                    <a:lnTo>
                      <a:pt x="640" y="1410"/>
                    </a:lnTo>
                    <a:lnTo>
                      <a:pt x="974" y="2023"/>
                    </a:lnTo>
                    <a:cubicBezTo>
                      <a:pt x="984" y="2041"/>
                      <a:pt x="1002" y="2050"/>
                      <a:pt x="1030" y="2050"/>
                    </a:cubicBezTo>
                    <a:cubicBezTo>
                      <a:pt x="1049" y="2050"/>
                      <a:pt x="1067" y="2041"/>
                      <a:pt x="1076" y="2023"/>
                    </a:cubicBezTo>
                    <a:lnTo>
                      <a:pt x="1410" y="1410"/>
                    </a:lnTo>
                    <a:lnTo>
                      <a:pt x="2023" y="1076"/>
                    </a:lnTo>
                    <a:cubicBezTo>
                      <a:pt x="2041" y="1067"/>
                      <a:pt x="2060" y="1049"/>
                      <a:pt x="2060" y="1030"/>
                    </a:cubicBezTo>
                    <a:cubicBezTo>
                      <a:pt x="2060" y="1002"/>
                      <a:pt x="2041" y="984"/>
                      <a:pt x="2023" y="974"/>
                    </a:cubicBezTo>
                    <a:lnTo>
                      <a:pt x="1420" y="640"/>
                    </a:lnTo>
                    <a:lnTo>
                      <a:pt x="1086" y="28"/>
                    </a:lnTo>
                    <a:cubicBezTo>
                      <a:pt x="1076" y="10"/>
                      <a:pt x="1058"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992525" y="1930925"/>
                <a:ext cx="22050" cy="22050"/>
              </a:xfrm>
              <a:custGeom>
                <a:avLst/>
                <a:gdLst/>
                <a:ahLst/>
                <a:cxnLst/>
                <a:rect l="l" t="t" r="r" b="b"/>
                <a:pathLst>
                  <a:path w="882" h="882" extrusionOk="0">
                    <a:moveTo>
                      <a:pt x="446" y="112"/>
                    </a:moveTo>
                    <a:cubicBezTo>
                      <a:pt x="622" y="112"/>
                      <a:pt x="770" y="260"/>
                      <a:pt x="770" y="436"/>
                    </a:cubicBezTo>
                    <a:cubicBezTo>
                      <a:pt x="770" y="622"/>
                      <a:pt x="622" y="761"/>
                      <a:pt x="446" y="761"/>
                    </a:cubicBezTo>
                    <a:cubicBezTo>
                      <a:pt x="260" y="761"/>
                      <a:pt x="112" y="622"/>
                      <a:pt x="112" y="436"/>
                    </a:cubicBezTo>
                    <a:cubicBezTo>
                      <a:pt x="112" y="260"/>
                      <a:pt x="260" y="112"/>
                      <a:pt x="446" y="112"/>
                    </a:cubicBezTo>
                    <a:close/>
                    <a:moveTo>
                      <a:pt x="446" y="0"/>
                    </a:moveTo>
                    <a:cubicBezTo>
                      <a:pt x="195" y="0"/>
                      <a:pt x="0" y="195"/>
                      <a:pt x="0" y="436"/>
                    </a:cubicBezTo>
                    <a:cubicBezTo>
                      <a:pt x="0" y="687"/>
                      <a:pt x="195" y="882"/>
                      <a:pt x="446" y="882"/>
                    </a:cubicBezTo>
                    <a:cubicBezTo>
                      <a:pt x="687" y="882"/>
                      <a:pt x="882" y="687"/>
                      <a:pt x="882" y="436"/>
                    </a:cubicBezTo>
                    <a:cubicBezTo>
                      <a:pt x="882" y="195"/>
                      <a:pt x="687"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6934075" y="2211075"/>
                <a:ext cx="14175" cy="14175"/>
              </a:xfrm>
              <a:custGeom>
                <a:avLst/>
                <a:gdLst/>
                <a:ahLst/>
                <a:cxnLst/>
                <a:rect l="l" t="t" r="r" b="b"/>
                <a:pathLst>
                  <a:path w="567" h="567" extrusionOk="0">
                    <a:moveTo>
                      <a:pt x="288" y="121"/>
                    </a:moveTo>
                    <a:cubicBezTo>
                      <a:pt x="381" y="121"/>
                      <a:pt x="455" y="195"/>
                      <a:pt x="455" y="288"/>
                    </a:cubicBezTo>
                    <a:cubicBezTo>
                      <a:pt x="455" y="381"/>
                      <a:pt x="381" y="455"/>
                      <a:pt x="288" y="455"/>
                    </a:cubicBezTo>
                    <a:cubicBezTo>
                      <a:pt x="195" y="455"/>
                      <a:pt x="121" y="381"/>
                      <a:pt x="121" y="288"/>
                    </a:cubicBezTo>
                    <a:cubicBezTo>
                      <a:pt x="121" y="195"/>
                      <a:pt x="195" y="121"/>
                      <a:pt x="288" y="121"/>
                    </a:cubicBezTo>
                    <a:close/>
                    <a:moveTo>
                      <a:pt x="288" y="0"/>
                    </a:moveTo>
                    <a:cubicBezTo>
                      <a:pt x="130" y="0"/>
                      <a:pt x="1" y="130"/>
                      <a:pt x="1" y="288"/>
                    </a:cubicBezTo>
                    <a:cubicBezTo>
                      <a:pt x="1" y="446"/>
                      <a:pt x="130" y="566"/>
                      <a:pt x="288" y="566"/>
                    </a:cubicBezTo>
                    <a:cubicBezTo>
                      <a:pt x="446" y="566"/>
                      <a:pt x="566" y="446"/>
                      <a:pt x="566" y="288"/>
                    </a:cubicBezTo>
                    <a:cubicBezTo>
                      <a:pt x="566" y="130"/>
                      <a:pt x="446"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6935000" y="2456875"/>
                <a:ext cx="344900" cy="344675"/>
              </a:xfrm>
              <a:custGeom>
                <a:avLst/>
                <a:gdLst/>
                <a:ahLst/>
                <a:cxnLst/>
                <a:rect l="l" t="t" r="r" b="b"/>
                <a:pathLst>
                  <a:path w="13796" h="13787" extrusionOk="0">
                    <a:moveTo>
                      <a:pt x="6912" y="3796"/>
                    </a:moveTo>
                    <a:cubicBezTo>
                      <a:pt x="7506" y="3796"/>
                      <a:pt x="8099" y="3972"/>
                      <a:pt x="8609" y="4315"/>
                    </a:cubicBezTo>
                    <a:cubicBezTo>
                      <a:pt x="9361" y="4816"/>
                      <a:pt x="9853" y="5614"/>
                      <a:pt x="9964" y="6514"/>
                    </a:cubicBezTo>
                    <a:cubicBezTo>
                      <a:pt x="10149" y="7998"/>
                      <a:pt x="9203" y="9427"/>
                      <a:pt x="7765" y="9835"/>
                    </a:cubicBezTo>
                    <a:cubicBezTo>
                      <a:pt x="7482" y="9916"/>
                      <a:pt x="7191" y="9957"/>
                      <a:pt x="6903" y="9957"/>
                    </a:cubicBezTo>
                    <a:cubicBezTo>
                      <a:pt x="6303" y="9957"/>
                      <a:pt x="5712" y="9783"/>
                      <a:pt x="5205" y="9445"/>
                    </a:cubicBezTo>
                    <a:cubicBezTo>
                      <a:pt x="4453" y="8944"/>
                      <a:pt x="3962" y="8147"/>
                      <a:pt x="3851" y="7247"/>
                    </a:cubicBezTo>
                    <a:cubicBezTo>
                      <a:pt x="3674" y="5762"/>
                      <a:pt x="4620" y="4334"/>
                      <a:pt x="6049" y="3916"/>
                    </a:cubicBezTo>
                    <a:cubicBezTo>
                      <a:pt x="6337" y="3842"/>
                      <a:pt x="6624" y="3796"/>
                      <a:pt x="6912" y="3796"/>
                    </a:cubicBezTo>
                    <a:close/>
                    <a:moveTo>
                      <a:pt x="6911" y="3680"/>
                    </a:moveTo>
                    <a:cubicBezTo>
                      <a:pt x="6614" y="3680"/>
                      <a:pt x="6315" y="3721"/>
                      <a:pt x="6021" y="3805"/>
                    </a:cubicBezTo>
                    <a:cubicBezTo>
                      <a:pt x="4528" y="4232"/>
                      <a:pt x="3544" y="5716"/>
                      <a:pt x="3739" y="7256"/>
                    </a:cubicBezTo>
                    <a:cubicBezTo>
                      <a:pt x="3851" y="8193"/>
                      <a:pt x="4361" y="9028"/>
                      <a:pt x="5140" y="9538"/>
                    </a:cubicBezTo>
                    <a:cubicBezTo>
                      <a:pt x="5669" y="9891"/>
                      <a:pt x="6290" y="10076"/>
                      <a:pt x="6912" y="10076"/>
                    </a:cubicBezTo>
                    <a:cubicBezTo>
                      <a:pt x="7209" y="10076"/>
                      <a:pt x="7506" y="10030"/>
                      <a:pt x="7793" y="9946"/>
                    </a:cubicBezTo>
                    <a:cubicBezTo>
                      <a:pt x="9287" y="9519"/>
                      <a:pt x="10270" y="8035"/>
                      <a:pt x="10084" y="6495"/>
                    </a:cubicBezTo>
                    <a:cubicBezTo>
                      <a:pt x="9964" y="5568"/>
                      <a:pt x="9454" y="4733"/>
                      <a:pt x="8674" y="4213"/>
                    </a:cubicBezTo>
                    <a:cubicBezTo>
                      <a:pt x="8147" y="3862"/>
                      <a:pt x="7534" y="3680"/>
                      <a:pt x="6911" y="3680"/>
                    </a:cubicBezTo>
                    <a:close/>
                    <a:moveTo>
                      <a:pt x="5928" y="118"/>
                    </a:moveTo>
                    <a:cubicBezTo>
                      <a:pt x="5934" y="118"/>
                      <a:pt x="5938" y="122"/>
                      <a:pt x="5938" y="122"/>
                    </a:cubicBezTo>
                    <a:cubicBezTo>
                      <a:pt x="5938" y="122"/>
                      <a:pt x="5947" y="122"/>
                      <a:pt x="5947" y="132"/>
                    </a:cubicBezTo>
                    <a:lnTo>
                      <a:pt x="6411" y="1588"/>
                    </a:lnTo>
                    <a:cubicBezTo>
                      <a:pt x="6428" y="1646"/>
                      <a:pt x="6474" y="1682"/>
                      <a:pt x="6530" y="1682"/>
                    </a:cubicBezTo>
                    <a:cubicBezTo>
                      <a:pt x="6537" y="1682"/>
                      <a:pt x="6543" y="1682"/>
                      <a:pt x="6550" y="1681"/>
                    </a:cubicBezTo>
                    <a:cubicBezTo>
                      <a:pt x="6670" y="1672"/>
                      <a:pt x="6789" y="1668"/>
                      <a:pt x="6907" y="1668"/>
                    </a:cubicBezTo>
                    <a:cubicBezTo>
                      <a:pt x="7323" y="1668"/>
                      <a:pt x="7732" y="1719"/>
                      <a:pt x="8136" y="1820"/>
                    </a:cubicBezTo>
                    <a:cubicBezTo>
                      <a:pt x="8150" y="1824"/>
                      <a:pt x="8163" y="1826"/>
                      <a:pt x="8177" y="1826"/>
                    </a:cubicBezTo>
                    <a:cubicBezTo>
                      <a:pt x="8227" y="1826"/>
                      <a:pt x="8272" y="1799"/>
                      <a:pt x="8294" y="1755"/>
                    </a:cubicBezTo>
                    <a:lnTo>
                      <a:pt x="8999" y="391"/>
                    </a:lnTo>
                    <a:cubicBezTo>
                      <a:pt x="8999" y="382"/>
                      <a:pt x="9018" y="382"/>
                      <a:pt x="9027" y="382"/>
                    </a:cubicBezTo>
                    <a:lnTo>
                      <a:pt x="11003" y="1412"/>
                    </a:lnTo>
                    <a:cubicBezTo>
                      <a:pt x="11012" y="1412"/>
                      <a:pt x="11012" y="1430"/>
                      <a:pt x="11012" y="1440"/>
                    </a:cubicBezTo>
                    <a:lnTo>
                      <a:pt x="10307" y="2794"/>
                    </a:lnTo>
                    <a:cubicBezTo>
                      <a:pt x="10279" y="2850"/>
                      <a:pt x="10289" y="2924"/>
                      <a:pt x="10335" y="2961"/>
                    </a:cubicBezTo>
                    <a:cubicBezTo>
                      <a:pt x="10743" y="3313"/>
                      <a:pt x="11086" y="3731"/>
                      <a:pt x="11365" y="4185"/>
                    </a:cubicBezTo>
                    <a:cubicBezTo>
                      <a:pt x="11386" y="4227"/>
                      <a:pt x="11427" y="4248"/>
                      <a:pt x="11474" y="4248"/>
                    </a:cubicBezTo>
                    <a:cubicBezTo>
                      <a:pt x="11490" y="4248"/>
                      <a:pt x="11506" y="4246"/>
                      <a:pt x="11522" y="4241"/>
                    </a:cubicBezTo>
                    <a:lnTo>
                      <a:pt x="12979" y="3787"/>
                    </a:lnTo>
                    <a:cubicBezTo>
                      <a:pt x="12981" y="3784"/>
                      <a:pt x="12985" y="3783"/>
                      <a:pt x="12989" y="3783"/>
                    </a:cubicBezTo>
                    <a:cubicBezTo>
                      <a:pt x="12997" y="3783"/>
                      <a:pt x="13007" y="3789"/>
                      <a:pt x="13007" y="3796"/>
                    </a:cubicBezTo>
                    <a:lnTo>
                      <a:pt x="13675" y="5920"/>
                    </a:lnTo>
                    <a:cubicBezTo>
                      <a:pt x="13675" y="5929"/>
                      <a:pt x="13675" y="5939"/>
                      <a:pt x="13665" y="5948"/>
                    </a:cubicBezTo>
                    <a:lnTo>
                      <a:pt x="12200" y="6403"/>
                    </a:lnTo>
                    <a:cubicBezTo>
                      <a:pt x="12144" y="6421"/>
                      <a:pt x="12107" y="6486"/>
                      <a:pt x="12107" y="6542"/>
                    </a:cubicBezTo>
                    <a:cubicBezTo>
                      <a:pt x="12144" y="7080"/>
                      <a:pt x="12097" y="7618"/>
                      <a:pt x="11968" y="8137"/>
                    </a:cubicBezTo>
                    <a:cubicBezTo>
                      <a:pt x="11958" y="8202"/>
                      <a:pt x="11986" y="8258"/>
                      <a:pt x="12042" y="8295"/>
                    </a:cubicBezTo>
                    <a:lnTo>
                      <a:pt x="13396" y="9000"/>
                    </a:lnTo>
                    <a:cubicBezTo>
                      <a:pt x="13415" y="9000"/>
                      <a:pt x="13415" y="9009"/>
                      <a:pt x="13406" y="9028"/>
                    </a:cubicBezTo>
                    <a:lnTo>
                      <a:pt x="12385" y="10994"/>
                    </a:lnTo>
                    <a:cubicBezTo>
                      <a:pt x="12379" y="11001"/>
                      <a:pt x="12372" y="11008"/>
                      <a:pt x="12365" y="11008"/>
                    </a:cubicBezTo>
                    <a:cubicBezTo>
                      <a:pt x="12363" y="11008"/>
                      <a:pt x="12360" y="11006"/>
                      <a:pt x="12357" y="11004"/>
                    </a:cubicBezTo>
                    <a:lnTo>
                      <a:pt x="10994" y="10299"/>
                    </a:lnTo>
                    <a:cubicBezTo>
                      <a:pt x="10977" y="10289"/>
                      <a:pt x="10957" y="10284"/>
                      <a:pt x="10936" y="10284"/>
                    </a:cubicBezTo>
                    <a:cubicBezTo>
                      <a:pt x="10899" y="10284"/>
                      <a:pt x="10860" y="10300"/>
                      <a:pt x="10836" y="10336"/>
                    </a:cubicBezTo>
                    <a:cubicBezTo>
                      <a:pt x="10483" y="10735"/>
                      <a:pt x="10066" y="11087"/>
                      <a:pt x="9611" y="11366"/>
                    </a:cubicBezTo>
                    <a:cubicBezTo>
                      <a:pt x="9556" y="11393"/>
                      <a:pt x="9528" y="11458"/>
                      <a:pt x="9546" y="11523"/>
                    </a:cubicBezTo>
                    <a:lnTo>
                      <a:pt x="10010" y="12980"/>
                    </a:lnTo>
                    <a:cubicBezTo>
                      <a:pt x="10010" y="12989"/>
                      <a:pt x="10010" y="12998"/>
                      <a:pt x="10001" y="13008"/>
                    </a:cubicBezTo>
                    <a:lnTo>
                      <a:pt x="7877" y="13675"/>
                    </a:lnTo>
                    <a:cubicBezTo>
                      <a:pt x="7867" y="13675"/>
                      <a:pt x="7849" y="13666"/>
                      <a:pt x="7849" y="13657"/>
                    </a:cubicBezTo>
                    <a:lnTo>
                      <a:pt x="7385" y="12200"/>
                    </a:lnTo>
                    <a:cubicBezTo>
                      <a:pt x="7366" y="12145"/>
                      <a:pt x="7320" y="12108"/>
                      <a:pt x="7255" y="12108"/>
                    </a:cubicBezTo>
                    <a:lnTo>
                      <a:pt x="7246" y="12108"/>
                    </a:lnTo>
                    <a:cubicBezTo>
                      <a:pt x="7128" y="12116"/>
                      <a:pt x="7010" y="12120"/>
                      <a:pt x="6892" y="12120"/>
                    </a:cubicBezTo>
                    <a:cubicBezTo>
                      <a:pt x="6479" y="12120"/>
                      <a:pt x="6064" y="12070"/>
                      <a:pt x="5659" y="11969"/>
                    </a:cubicBezTo>
                    <a:cubicBezTo>
                      <a:pt x="5651" y="11967"/>
                      <a:pt x="5643" y="11967"/>
                      <a:pt x="5635" y="11967"/>
                    </a:cubicBezTo>
                    <a:cubicBezTo>
                      <a:pt x="5579" y="11967"/>
                      <a:pt x="5526" y="11994"/>
                      <a:pt x="5502" y="12043"/>
                    </a:cubicBezTo>
                    <a:lnTo>
                      <a:pt x="4797" y="13397"/>
                    </a:lnTo>
                    <a:cubicBezTo>
                      <a:pt x="4797" y="13404"/>
                      <a:pt x="4787" y="13410"/>
                      <a:pt x="4779" y="13410"/>
                    </a:cubicBezTo>
                    <a:cubicBezTo>
                      <a:pt x="4775" y="13410"/>
                      <a:pt x="4772" y="13409"/>
                      <a:pt x="4769" y="13406"/>
                    </a:cubicBezTo>
                    <a:lnTo>
                      <a:pt x="2793" y="12386"/>
                    </a:lnTo>
                    <a:cubicBezTo>
                      <a:pt x="2784" y="12377"/>
                      <a:pt x="2784" y="12367"/>
                      <a:pt x="2784" y="12358"/>
                    </a:cubicBezTo>
                    <a:lnTo>
                      <a:pt x="3489" y="10994"/>
                    </a:lnTo>
                    <a:cubicBezTo>
                      <a:pt x="3517" y="10939"/>
                      <a:pt x="3507" y="10874"/>
                      <a:pt x="3461" y="10828"/>
                    </a:cubicBezTo>
                    <a:cubicBezTo>
                      <a:pt x="3053" y="10475"/>
                      <a:pt x="2709" y="10067"/>
                      <a:pt x="2431" y="9612"/>
                    </a:cubicBezTo>
                    <a:cubicBezTo>
                      <a:pt x="2409" y="9568"/>
                      <a:pt x="2364" y="9542"/>
                      <a:pt x="2314" y="9542"/>
                    </a:cubicBezTo>
                    <a:cubicBezTo>
                      <a:pt x="2301" y="9542"/>
                      <a:pt x="2287" y="9543"/>
                      <a:pt x="2273" y="9547"/>
                    </a:cubicBezTo>
                    <a:lnTo>
                      <a:pt x="817" y="10011"/>
                    </a:lnTo>
                    <a:cubicBezTo>
                      <a:pt x="808" y="10011"/>
                      <a:pt x="789" y="10002"/>
                      <a:pt x="789" y="9993"/>
                    </a:cubicBezTo>
                    <a:lnTo>
                      <a:pt x="121" y="7878"/>
                    </a:lnTo>
                    <a:cubicBezTo>
                      <a:pt x="121" y="7868"/>
                      <a:pt x="121" y="7850"/>
                      <a:pt x="131" y="7850"/>
                    </a:cubicBezTo>
                    <a:lnTo>
                      <a:pt x="1596" y="7386"/>
                    </a:lnTo>
                    <a:cubicBezTo>
                      <a:pt x="1652" y="7367"/>
                      <a:pt x="1689" y="7312"/>
                      <a:pt x="1689" y="7247"/>
                    </a:cubicBezTo>
                    <a:cubicBezTo>
                      <a:pt x="1652" y="6709"/>
                      <a:pt x="1698" y="6180"/>
                      <a:pt x="1828" y="5651"/>
                    </a:cubicBezTo>
                    <a:cubicBezTo>
                      <a:pt x="1837" y="5595"/>
                      <a:pt x="1810" y="5531"/>
                      <a:pt x="1754" y="5503"/>
                    </a:cubicBezTo>
                    <a:lnTo>
                      <a:pt x="400" y="4798"/>
                    </a:lnTo>
                    <a:cubicBezTo>
                      <a:pt x="390" y="4788"/>
                      <a:pt x="381" y="4779"/>
                      <a:pt x="390" y="4770"/>
                    </a:cubicBezTo>
                    <a:lnTo>
                      <a:pt x="1411" y="2794"/>
                    </a:lnTo>
                    <a:cubicBezTo>
                      <a:pt x="1420" y="2785"/>
                      <a:pt x="1429" y="2785"/>
                      <a:pt x="1439" y="2785"/>
                    </a:cubicBezTo>
                    <a:lnTo>
                      <a:pt x="2802" y="3490"/>
                    </a:lnTo>
                    <a:cubicBezTo>
                      <a:pt x="2823" y="3500"/>
                      <a:pt x="2845" y="3505"/>
                      <a:pt x="2867" y="3505"/>
                    </a:cubicBezTo>
                    <a:cubicBezTo>
                      <a:pt x="2904" y="3505"/>
                      <a:pt x="2940" y="3491"/>
                      <a:pt x="2969" y="3462"/>
                    </a:cubicBezTo>
                    <a:cubicBezTo>
                      <a:pt x="3322" y="3054"/>
                      <a:pt x="3730" y="2710"/>
                      <a:pt x="4184" y="2432"/>
                    </a:cubicBezTo>
                    <a:cubicBezTo>
                      <a:pt x="4240" y="2395"/>
                      <a:pt x="4268" y="2330"/>
                      <a:pt x="4249" y="2274"/>
                    </a:cubicBezTo>
                    <a:lnTo>
                      <a:pt x="3786" y="818"/>
                    </a:lnTo>
                    <a:cubicBezTo>
                      <a:pt x="3786" y="799"/>
                      <a:pt x="3786" y="790"/>
                      <a:pt x="3804" y="790"/>
                    </a:cubicBezTo>
                    <a:lnTo>
                      <a:pt x="5919" y="122"/>
                    </a:lnTo>
                    <a:cubicBezTo>
                      <a:pt x="5922" y="119"/>
                      <a:pt x="5925" y="118"/>
                      <a:pt x="5928" y="118"/>
                    </a:cubicBezTo>
                    <a:close/>
                    <a:moveTo>
                      <a:pt x="5925" y="1"/>
                    </a:moveTo>
                    <a:cubicBezTo>
                      <a:pt x="5910" y="1"/>
                      <a:pt x="5896" y="4"/>
                      <a:pt x="5882" y="11"/>
                    </a:cubicBezTo>
                    <a:lnTo>
                      <a:pt x="3767" y="679"/>
                    </a:lnTo>
                    <a:cubicBezTo>
                      <a:pt x="3693" y="697"/>
                      <a:pt x="3656" y="781"/>
                      <a:pt x="3674" y="846"/>
                    </a:cubicBezTo>
                    <a:lnTo>
                      <a:pt x="4138" y="2312"/>
                    </a:lnTo>
                    <a:cubicBezTo>
                      <a:pt x="4138" y="2321"/>
                      <a:pt x="4138" y="2330"/>
                      <a:pt x="4129" y="2330"/>
                    </a:cubicBezTo>
                    <a:cubicBezTo>
                      <a:pt x="3656" y="2618"/>
                      <a:pt x="3238" y="2970"/>
                      <a:pt x="2876" y="3378"/>
                    </a:cubicBezTo>
                    <a:cubicBezTo>
                      <a:pt x="2867" y="3388"/>
                      <a:pt x="2858" y="3388"/>
                      <a:pt x="2849" y="3388"/>
                    </a:cubicBezTo>
                    <a:lnTo>
                      <a:pt x="1494" y="2683"/>
                    </a:lnTo>
                    <a:cubicBezTo>
                      <a:pt x="1474" y="2671"/>
                      <a:pt x="1453" y="2666"/>
                      <a:pt x="1431" y="2666"/>
                    </a:cubicBezTo>
                    <a:cubicBezTo>
                      <a:pt x="1383" y="2666"/>
                      <a:pt x="1334" y="2693"/>
                      <a:pt x="1309" y="2738"/>
                    </a:cubicBezTo>
                    <a:lnTo>
                      <a:pt x="288" y="4714"/>
                    </a:lnTo>
                    <a:cubicBezTo>
                      <a:pt x="251" y="4779"/>
                      <a:pt x="279" y="4863"/>
                      <a:pt x="344" y="4900"/>
                    </a:cubicBezTo>
                    <a:lnTo>
                      <a:pt x="1698" y="5605"/>
                    </a:lnTo>
                    <a:cubicBezTo>
                      <a:pt x="1708" y="5605"/>
                      <a:pt x="1717" y="5614"/>
                      <a:pt x="1708" y="5623"/>
                    </a:cubicBezTo>
                    <a:cubicBezTo>
                      <a:pt x="1578" y="6161"/>
                      <a:pt x="1531" y="6709"/>
                      <a:pt x="1568" y="7256"/>
                    </a:cubicBezTo>
                    <a:cubicBezTo>
                      <a:pt x="1568" y="7265"/>
                      <a:pt x="1568" y="7275"/>
                      <a:pt x="1559" y="7275"/>
                    </a:cubicBezTo>
                    <a:lnTo>
                      <a:pt x="93" y="7738"/>
                    </a:lnTo>
                    <a:cubicBezTo>
                      <a:pt x="66" y="7748"/>
                      <a:pt x="38" y="7766"/>
                      <a:pt x="19" y="7803"/>
                    </a:cubicBezTo>
                    <a:cubicBezTo>
                      <a:pt x="1" y="7831"/>
                      <a:pt x="1" y="7868"/>
                      <a:pt x="10" y="7905"/>
                    </a:cubicBezTo>
                    <a:lnTo>
                      <a:pt x="678" y="10030"/>
                    </a:lnTo>
                    <a:cubicBezTo>
                      <a:pt x="692" y="10087"/>
                      <a:pt x="746" y="10122"/>
                      <a:pt x="803" y="10122"/>
                    </a:cubicBezTo>
                    <a:cubicBezTo>
                      <a:pt x="820" y="10122"/>
                      <a:pt x="837" y="10119"/>
                      <a:pt x="854" y="10113"/>
                    </a:cubicBezTo>
                    <a:lnTo>
                      <a:pt x="2311" y="9659"/>
                    </a:lnTo>
                    <a:cubicBezTo>
                      <a:pt x="2313" y="9656"/>
                      <a:pt x="2316" y="9655"/>
                      <a:pt x="2318" y="9655"/>
                    </a:cubicBezTo>
                    <a:cubicBezTo>
                      <a:pt x="2324" y="9655"/>
                      <a:pt x="2329" y="9661"/>
                      <a:pt x="2329" y="9668"/>
                    </a:cubicBezTo>
                    <a:cubicBezTo>
                      <a:pt x="2617" y="10132"/>
                      <a:pt x="2969" y="10558"/>
                      <a:pt x="3387" y="10920"/>
                    </a:cubicBezTo>
                    <a:cubicBezTo>
                      <a:pt x="3387" y="10920"/>
                      <a:pt x="3396" y="10930"/>
                      <a:pt x="3387" y="10939"/>
                    </a:cubicBezTo>
                    <a:lnTo>
                      <a:pt x="2682" y="12302"/>
                    </a:lnTo>
                    <a:cubicBezTo>
                      <a:pt x="2645" y="12367"/>
                      <a:pt x="2672" y="12451"/>
                      <a:pt x="2737" y="12479"/>
                    </a:cubicBezTo>
                    <a:lnTo>
                      <a:pt x="4713" y="13508"/>
                    </a:lnTo>
                    <a:cubicBezTo>
                      <a:pt x="4733" y="13520"/>
                      <a:pt x="4755" y="13525"/>
                      <a:pt x="4776" y="13525"/>
                    </a:cubicBezTo>
                    <a:cubicBezTo>
                      <a:pt x="4825" y="13525"/>
                      <a:pt x="4873" y="13498"/>
                      <a:pt x="4899" y="13453"/>
                    </a:cubicBezTo>
                    <a:lnTo>
                      <a:pt x="5604" y="12089"/>
                    </a:lnTo>
                    <a:cubicBezTo>
                      <a:pt x="5613" y="12080"/>
                      <a:pt x="5622" y="12080"/>
                      <a:pt x="5632" y="12080"/>
                    </a:cubicBezTo>
                    <a:cubicBezTo>
                      <a:pt x="6043" y="12181"/>
                      <a:pt x="6465" y="12231"/>
                      <a:pt x="6890" y="12231"/>
                    </a:cubicBezTo>
                    <a:cubicBezTo>
                      <a:pt x="7012" y="12231"/>
                      <a:pt x="7133" y="12227"/>
                      <a:pt x="7255" y="12219"/>
                    </a:cubicBezTo>
                    <a:cubicBezTo>
                      <a:pt x="7264" y="12219"/>
                      <a:pt x="7274" y="12228"/>
                      <a:pt x="7274" y="12238"/>
                    </a:cubicBezTo>
                    <a:lnTo>
                      <a:pt x="7737" y="13694"/>
                    </a:lnTo>
                    <a:cubicBezTo>
                      <a:pt x="7747" y="13731"/>
                      <a:pt x="7775" y="13759"/>
                      <a:pt x="7802" y="13777"/>
                    </a:cubicBezTo>
                    <a:cubicBezTo>
                      <a:pt x="7821" y="13787"/>
                      <a:pt x="7849" y="13787"/>
                      <a:pt x="7867" y="13787"/>
                    </a:cubicBezTo>
                    <a:lnTo>
                      <a:pt x="7904" y="13787"/>
                    </a:lnTo>
                    <a:lnTo>
                      <a:pt x="10029" y="13119"/>
                    </a:lnTo>
                    <a:cubicBezTo>
                      <a:pt x="10066" y="13100"/>
                      <a:pt x="10094" y="13082"/>
                      <a:pt x="10112" y="13045"/>
                    </a:cubicBezTo>
                    <a:cubicBezTo>
                      <a:pt x="10131" y="13017"/>
                      <a:pt x="10131" y="12980"/>
                      <a:pt x="10122" y="12943"/>
                    </a:cubicBezTo>
                    <a:lnTo>
                      <a:pt x="9658" y="11486"/>
                    </a:lnTo>
                    <a:cubicBezTo>
                      <a:pt x="9658" y="11477"/>
                      <a:pt x="9658" y="11468"/>
                      <a:pt x="9667" y="11458"/>
                    </a:cubicBezTo>
                    <a:cubicBezTo>
                      <a:pt x="10131" y="11180"/>
                      <a:pt x="10558" y="10828"/>
                      <a:pt x="10919" y="10410"/>
                    </a:cubicBezTo>
                    <a:cubicBezTo>
                      <a:pt x="10919" y="10405"/>
                      <a:pt x="10922" y="10403"/>
                      <a:pt x="10925" y="10403"/>
                    </a:cubicBezTo>
                    <a:cubicBezTo>
                      <a:pt x="10929" y="10403"/>
                      <a:pt x="10933" y="10405"/>
                      <a:pt x="10938" y="10410"/>
                    </a:cubicBezTo>
                    <a:lnTo>
                      <a:pt x="12302" y="11115"/>
                    </a:lnTo>
                    <a:cubicBezTo>
                      <a:pt x="12321" y="11123"/>
                      <a:pt x="12341" y="11127"/>
                      <a:pt x="12361" y="11127"/>
                    </a:cubicBezTo>
                    <a:cubicBezTo>
                      <a:pt x="12411" y="11127"/>
                      <a:pt x="12461" y="11103"/>
                      <a:pt x="12487" y="11050"/>
                    </a:cubicBezTo>
                    <a:lnTo>
                      <a:pt x="13508" y="9083"/>
                    </a:lnTo>
                    <a:cubicBezTo>
                      <a:pt x="13545" y="9019"/>
                      <a:pt x="13517" y="8935"/>
                      <a:pt x="13452" y="8898"/>
                    </a:cubicBezTo>
                    <a:lnTo>
                      <a:pt x="12088" y="8193"/>
                    </a:lnTo>
                    <a:cubicBezTo>
                      <a:pt x="12079" y="8184"/>
                      <a:pt x="12079" y="8174"/>
                      <a:pt x="12079" y="8165"/>
                    </a:cubicBezTo>
                    <a:cubicBezTo>
                      <a:pt x="12209" y="7636"/>
                      <a:pt x="12264" y="7089"/>
                      <a:pt x="12227" y="6542"/>
                    </a:cubicBezTo>
                    <a:cubicBezTo>
                      <a:pt x="12227" y="6532"/>
                      <a:pt x="12227" y="6523"/>
                      <a:pt x="12237" y="6523"/>
                    </a:cubicBezTo>
                    <a:lnTo>
                      <a:pt x="13693" y="6059"/>
                    </a:lnTo>
                    <a:cubicBezTo>
                      <a:pt x="13730" y="6050"/>
                      <a:pt x="13758" y="6022"/>
                      <a:pt x="13777" y="5994"/>
                    </a:cubicBezTo>
                    <a:cubicBezTo>
                      <a:pt x="13795" y="5957"/>
                      <a:pt x="13795" y="5920"/>
                      <a:pt x="13786" y="5883"/>
                    </a:cubicBezTo>
                    <a:lnTo>
                      <a:pt x="13118" y="3768"/>
                    </a:lnTo>
                    <a:cubicBezTo>
                      <a:pt x="13095" y="3706"/>
                      <a:pt x="13040" y="3670"/>
                      <a:pt x="12980" y="3670"/>
                    </a:cubicBezTo>
                    <a:cubicBezTo>
                      <a:pt x="12967" y="3670"/>
                      <a:pt x="12954" y="3672"/>
                      <a:pt x="12942" y="3675"/>
                    </a:cubicBezTo>
                    <a:lnTo>
                      <a:pt x="11485" y="4139"/>
                    </a:lnTo>
                    <a:cubicBezTo>
                      <a:pt x="11476" y="4139"/>
                      <a:pt x="11467" y="4139"/>
                      <a:pt x="11457" y="4130"/>
                    </a:cubicBezTo>
                    <a:cubicBezTo>
                      <a:pt x="11179" y="3657"/>
                      <a:pt x="10827" y="3239"/>
                      <a:pt x="10409" y="2877"/>
                    </a:cubicBezTo>
                    <a:cubicBezTo>
                      <a:pt x="10400" y="2868"/>
                      <a:pt x="10400" y="2859"/>
                      <a:pt x="10409" y="2850"/>
                    </a:cubicBezTo>
                    <a:lnTo>
                      <a:pt x="11114" y="1495"/>
                    </a:lnTo>
                    <a:cubicBezTo>
                      <a:pt x="11142" y="1430"/>
                      <a:pt x="11123" y="1347"/>
                      <a:pt x="11049" y="1310"/>
                    </a:cubicBezTo>
                    <a:lnTo>
                      <a:pt x="9083" y="289"/>
                    </a:lnTo>
                    <a:cubicBezTo>
                      <a:pt x="9063" y="278"/>
                      <a:pt x="9041" y="273"/>
                      <a:pt x="9020" y="273"/>
                    </a:cubicBezTo>
                    <a:cubicBezTo>
                      <a:pt x="8971" y="273"/>
                      <a:pt x="8923" y="300"/>
                      <a:pt x="8897" y="345"/>
                    </a:cubicBezTo>
                    <a:lnTo>
                      <a:pt x="8192" y="1699"/>
                    </a:lnTo>
                    <a:cubicBezTo>
                      <a:pt x="8185" y="1706"/>
                      <a:pt x="8179" y="1712"/>
                      <a:pt x="8172" y="1712"/>
                    </a:cubicBezTo>
                    <a:cubicBezTo>
                      <a:pt x="8170" y="1712"/>
                      <a:pt x="8167" y="1711"/>
                      <a:pt x="8164" y="1709"/>
                    </a:cubicBezTo>
                    <a:cubicBezTo>
                      <a:pt x="7753" y="1608"/>
                      <a:pt x="7330" y="1557"/>
                      <a:pt x="6905" y="1557"/>
                    </a:cubicBezTo>
                    <a:cubicBezTo>
                      <a:pt x="6784" y="1557"/>
                      <a:pt x="6662" y="1561"/>
                      <a:pt x="6541" y="1569"/>
                    </a:cubicBezTo>
                    <a:cubicBezTo>
                      <a:pt x="6531" y="1569"/>
                      <a:pt x="6522" y="1560"/>
                      <a:pt x="6522" y="1560"/>
                    </a:cubicBezTo>
                    <a:lnTo>
                      <a:pt x="6058" y="94"/>
                    </a:lnTo>
                    <a:cubicBezTo>
                      <a:pt x="6049" y="67"/>
                      <a:pt x="6021" y="39"/>
                      <a:pt x="5993" y="20"/>
                    </a:cubicBezTo>
                    <a:cubicBezTo>
                      <a:pt x="5970" y="9"/>
                      <a:pt x="5948" y="1"/>
                      <a:pt x="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7073000" y="2596525"/>
                <a:ext cx="406100" cy="280875"/>
              </a:xfrm>
              <a:custGeom>
                <a:avLst/>
                <a:gdLst/>
                <a:ahLst/>
                <a:cxnLst/>
                <a:rect l="l" t="t" r="r" b="b"/>
                <a:pathLst>
                  <a:path w="16244" h="11235" extrusionOk="0">
                    <a:moveTo>
                      <a:pt x="418" y="0"/>
                    </a:moveTo>
                    <a:cubicBezTo>
                      <a:pt x="186" y="0"/>
                      <a:pt x="0" y="186"/>
                      <a:pt x="0" y="427"/>
                    </a:cubicBezTo>
                    <a:lnTo>
                      <a:pt x="0" y="11086"/>
                    </a:lnTo>
                    <a:cubicBezTo>
                      <a:pt x="0" y="11169"/>
                      <a:pt x="65" y="11234"/>
                      <a:pt x="149" y="11234"/>
                    </a:cubicBezTo>
                    <a:lnTo>
                      <a:pt x="16095" y="11234"/>
                    </a:lnTo>
                    <a:cubicBezTo>
                      <a:pt x="16179" y="11234"/>
                      <a:pt x="16244" y="11169"/>
                      <a:pt x="16244" y="11086"/>
                    </a:cubicBezTo>
                    <a:lnTo>
                      <a:pt x="16244" y="427"/>
                    </a:lnTo>
                    <a:cubicBezTo>
                      <a:pt x="16244" y="186"/>
                      <a:pt x="16058"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7071375" y="2595125"/>
                <a:ext cx="409350" cy="283650"/>
              </a:xfrm>
              <a:custGeom>
                <a:avLst/>
                <a:gdLst/>
                <a:ahLst/>
                <a:cxnLst/>
                <a:rect l="l" t="t" r="r" b="b"/>
                <a:pathLst>
                  <a:path w="16374" h="11346" extrusionOk="0">
                    <a:moveTo>
                      <a:pt x="15882" y="112"/>
                    </a:moveTo>
                    <a:cubicBezTo>
                      <a:pt x="16086" y="112"/>
                      <a:pt x="16253" y="279"/>
                      <a:pt x="16253" y="483"/>
                    </a:cubicBezTo>
                    <a:lnTo>
                      <a:pt x="16253" y="11142"/>
                    </a:lnTo>
                    <a:cubicBezTo>
                      <a:pt x="16253" y="11188"/>
                      <a:pt x="16216" y="11235"/>
                      <a:pt x="16160" y="11235"/>
                    </a:cubicBezTo>
                    <a:lnTo>
                      <a:pt x="204" y="11235"/>
                    </a:lnTo>
                    <a:cubicBezTo>
                      <a:pt x="158" y="11235"/>
                      <a:pt x="121" y="11188"/>
                      <a:pt x="121" y="11142"/>
                    </a:cubicBezTo>
                    <a:lnTo>
                      <a:pt x="121" y="483"/>
                    </a:lnTo>
                    <a:cubicBezTo>
                      <a:pt x="121" y="279"/>
                      <a:pt x="279" y="112"/>
                      <a:pt x="483" y="112"/>
                    </a:cubicBezTo>
                    <a:close/>
                    <a:moveTo>
                      <a:pt x="483" y="1"/>
                    </a:moveTo>
                    <a:cubicBezTo>
                      <a:pt x="223" y="1"/>
                      <a:pt x="0" y="214"/>
                      <a:pt x="0" y="483"/>
                    </a:cubicBezTo>
                    <a:lnTo>
                      <a:pt x="0" y="11142"/>
                    </a:lnTo>
                    <a:cubicBezTo>
                      <a:pt x="0" y="11253"/>
                      <a:pt x="93" y="11346"/>
                      <a:pt x="214" y="11346"/>
                    </a:cubicBezTo>
                    <a:lnTo>
                      <a:pt x="16160" y="11346"/>
                    </a:lnTo>
                    <a:cubicBezTo>
                      <a:pt x="16281" y="11346"/>
                      <a:pt x="16364" y="11253"/>
                      <a:pt x="16374" y="11142"/>
                    </a:cubicBezTo>
                    <a:lnTo>
                      <a:pt x="16374" y="483"/>
                    </a:lnTo>
                    <a:cubicBezTo>
                      <a:pt x="16374" y="214"/>
                      <a:pt x="16151" y="1"/>
                      <a:pt x="15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7102675" y="2623425"/>
                <a:ext cx="346750" cy="227075"/>
              </a:xfrm>
              <a:custGeom>
                <a:avLst/>
                <a:gdLst/>
                <a:ahLst/>
                <a:cxnLst/>
                <a:rect l="l" t="t" r="r" b="b"/>
                <a:pathLst>
                  <a:path w="13870" h="9083" extrusionOk="0">
                    <a:moveTo>
                      <a:pt x="1" y="0"/>
                    </a:moveTo>
                    <a:lnTo>
                      <a:pt x="1" y="9082"/>
                    </a:lnTo>
                    <a:lnTo>
                      <a:pt x="13869" y="9082"/>
                    </a:lnTo>
                    <a:lnTo>
                      <a:pt x="13869" y="7403"/>
                    </a:lnTo>
                    <a:lnTo>
                      <a:pt x="13869" y="2097"/>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7101050" y="2622025"/>
                <a:ext cx="349775" cy="229850"/>
              </a:xfrm>
              <a:custGeom>
                <a:avLst/>
                <a:gdLst/>
                <a:ahLst/>
                <a:cxnLst/>
                <a:rect l="l" t="t" r="r" b="b"/>
                <a:pathLst>
                  <a:path w="13991" h="9194" extrusionOk="0">
                    <a:moveTo>
                      <a:pt x="66" y="1"/>
                    </a:moveTo>
                    <a:cubicBezTo>
                      <a:pt x="29" y="1"/>
                      <a:pt x="1" y="28"/>
                      <a:pt x="1" y="56"/>
                    </a:cubicBezTo>
                    <a:lnTo>
                      <a:pt x="1" y="9138"/>
                    </a:lnTo>
                    <a:cubicBezTo>
                      <a:pt x="1" y="9166"/>
                      <a:pt x="29" y="9194"/>
                      <a:pt x="66" y="9194"/>
                    </a:cubicBezTo>
                    <a:lnTo>
                      <a:pt x="13934" y="9194"/>
                    </a:lnTo>
                    <a:cubicBezTo>
                      <a:pt x="13971" y="9194"/>
                      <a:pt x="13990" y="9166"/>
                      <a:pt x="13990" y="9138"/>
                    </a:cubicBezTo>
                    <a:lnTo>
                      <a:pt x="13990" y="7459"/>
                    </a:lnTo>
                    <a:cubicBezTo>
                      <a:pt x="13990" y="7422"/>
                      <a:pt x="13971" y="7394"/>
                      <a:pt x="13934" y="7394"/>
                    </a:cubicBezTo>
                    <a:cubicBezTo>
                      <a:pt x="13907" y="7394"/>
                      <a:pt x="13879" y="7422"/>
                      <a:pt x="13879" y="7459"/>
                    </a:cubicBezTo>
                    <a:lnTo>
                      <a:pt x="13879" y="9073"/>
                    </a:lnTo>
                    <a:lnTo>
                      <a:pt x="121" y="9073"/>
                    </a:lnTo>
                    <a:lnTo>
                      <a:pt x="121" y="112"/>
                    </a:lnTo>
                    <a:lnTo>
                      <a:pt x="13879" y="112"/>
                    </a:lnTo>
                    <a:lnTo>
                      <a:pt x="13879" y="2153"/>
                    </a:lnTo>
                    <a:cubicBezTo>
                      <a:pt x="13879" y="2190"/>
                      <a:pt x="13907" y="2218"/>
                      <a:pt x="13934" y="2218"/>
                    </a:cubicBezTo>
                    <a:cubicBezTo>
                      <a:pt x="13971" y="2218"/>
                      <a:pt x="13990" y="2190"/>
                      <a:pt x="13990" y="2153"/>
                    </a:cubicBezTo>
                    <a:lnTo>
                      <a:pt x="13990" y="56"/>
                    </a:lnTo>
                    <a:cubicBezTo>
                      <a:pt x="13990" y="28"/>
                      <a:pt x="13971"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7448000" y="2694150"/>
                <a:ext cx="2825" cy="76100"/>
              </a:xfrm>
              <a:custGeom>
                <a:avLst/>
                <a:gdLst/>
                <a:ahLst/>
                <a:cxnLst/>
                <a:rect l="l" t="t" r="r" b="b"/>
                <a:pathLst>
                  <a:path w="113" h="3044" extrusionOk="0">
                    <a:moveTo>
                      <a:pt x="56" y="1"/>
                    </a:moveTo>
                    <a:cubicBezTo>
                      <a:pt x="29" y="1"/>
                      <a:pt x="1" y="28"/>
                      <a:pt x="1" y="66"/>
                    </a:cubicBezTo>
                    <a:lnTo>
                      <a:pt x="1" y="2988"/>
                    </a:lnTo>
                    <a:cubicBezTo>
                      <a:pt x="1" y="3025"/>
                      <a:pt x="29" y="3043"/>
                      <a:pt x="56" y="3043"/>
                    </a:cubicBezTo>
                    <a:cubicBezTo>
                      <a:pt x="93" y="3043"/>
                      <a:pt x="112" y="3025"/>
                      <a:pt x="112" y="2988"/>
                    </a:cubicBezTo>
                    <a:lnTo>
                      <a:pt x="112" y="66"/>
                    </a:lnTo>
                    <a:cubicBezTo>
                      <a:pt x="112" y="28"/>
                      <a:pt x="8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7271525" y="2605800"/>
                <a:ext cx="9050" cy="9075"/>
              </a:xfrm>
              <a:custGeom>
                <a:avLst/>
                <a:gdLst/>
                <a:ahLst/>
                <a:cxnLst/>
                <a:rect l="l" t="t" r="r" b="b"/>
                <a:pathLst>
                  <a:path w="362" h="363" extrusionOk="0">
                    <a:moveTo>
                      <a:pt x="176" y="112"/>
                    </a:moveTo>
                    <a:cubicBezTo>
                      <a:pt x="214" y="112"/>
                      <a:pt x="251" y="139"/>
                      <a:pt x="251" y="177"/>
                    </a:cubicBezTo>
                    <a:cubicBezTo>
                      <a:pt x="251" y="214"/>
                      <a:pt x="214" y="251"/>
                      <a:pt x="176" y="251"/>
                    </a:cubicBezTo>
                    <a:cubicBezTo>
                      <a:pt x="139" y="251"/>
                      <a:pt x="111" y="214"/>
                      <a:pt x="111" y="177"/>
                    </a:cubicBezTo>
                    <a:cubicBezTo>
                      <a:pt x="111" y="149"/>
                      <a:pt x="139" y="112"/>
                      <a:pt x="176" y="112"/>
                    </a:cubicBezTo>
                    <a:close/>
                    <a:moveTo>
                      <a:pt x="176" y="0"/>
                    </a:moveTo>
                    <a:cubicBezTo>
                      <a:pt x="84" y="0"/>
                      <a:pt x="0" y="84"/>
                      <a:pt x="0" y="177"/>
                    </a:cubicBezTo>
                    <a:cubicBezTo>
                      <a:pt x="0" y="279"/>
                      <a:pt x="84" y="362"/>
                      <a:pt x="176" y="362"/>
                    </a:cubicBezTo>
                    <a:cubicBezTo>
                      <a:pt x="278" y="362"/>
                      <a:pt x="362" y="279"/>
                      <a:pt x="362" y="177"/>
                    </a:cubicBezTo>
                    <a:cubicBezTo>
                      <a:pt x="362" y="84"/>
                      <a:pt x="27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7006425" y="2875275"/>
                <a:ext cx="539250" cy="36450"/>
              </a:xfrm>
              <a:custGeom>
                <a:avLst/>
                <a:gdLst/>
                <a:ahLst/>
                <a:cxnLst/>
                <a:rect l="l" t="t" r="r" b="b"/>
                <a:pathLst>
                  <a:path w="21570" h="1458" extrusionOk="0">
                    <a:moveTo>
                      <a:pt x="1" y="1"/>
                    </a:moveTo>
                    <a:lnTo>
                      <a:pt x="1" y="882"/>
                    </a:lnTo>
                    <a:cubicBezTo>
                      <a:pt x="1" y="1197"/>
                      <a:pt x="251" y="1457"/>
                      <a:pt x="567"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7005050" y="2873900"/>
                <a:ext cx="542000" cy="39200"/>
              </a:xfrm>
              <a:custGeom>
                <a:avLst/>
                <a:gdLst/>
                <a:ahLst/>
                <a:cxnLst/>
                <a:rect l="l" t="t" r="r" b="b"/>
                <a:pathLst>
                  <a:path w="21680" h="1568" extrusionOk="0">
                    <a:moveTo>
                      <a:pt x="21569" y="111"/>
                    </a:moveTo>
                    <a:lnTo>
                      <a:pt x="21569" y="937"/>
                    </a:lnTo>
                    <a:cubicBezTo>
                      <a:pt x="21569" y="1225"/>
                      <a:pt x="21337" y="1447"/>
                      <a:pt x="21058" y="1447"/>
                    </a:cubicBezTo>
                    <a:lnTo>
                      <a:pt x="622" y="1447"/>
                    </a:lnTo>
                    <a:cubicBezTo>
                      <a:pt x="343" y="1447"/>
                      <a:pt x="112" y="1225"/>
                      <a:pt x="112" y="937"/>
                    </a:cubicBezTo>
                    <a:lnTo>
                      <a:pt x="112" y="111"/>
                    </a:lnTo>
                    <a:close/>
                    <a:moveTo>
                      <a:pt x="56" y="0"/>
                    </a:moveTo>
                    <a:cubicBezTo>
                      <a:pt x="19" y="0"/>
                      <a:pt x="0" y="19"/>
                      <a:pt x="0" y="56"/>
                    </a:cubicBezTo>
                    <a:lnTo>
                      <a:pt x="0" y="937"/>
                    </a:lnTo>
                    <a:cubicBezTo>
                      <a:pt x="0" y="1290"/>
                      <a:pt x="279" y="1568"/>
                      <a:pt x="622" y="1568"/>
                    </a:cubicBezTo>
                    <a:lnTo>
                      <a:pt x="21058" y="1568"/>
                    </a:lnTo>
                    <a:cubicBezTo>
                      <a:pt x="21402" y="1568"/>
                      <a:pt x="21680" y="1290"/>
                      <a:pt x="21680" y="937"/>
                    </a:cubicBezTo>
                    <a:lnTo>
                      <a:pt x="21680" y="56"/>
                    </a:lnTo>
                    <a:cubicBezTo>
                      <a:pt x="21680" y="19"/>
                      <a:pt x="21652"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7010150" y="2901725"/>
                <a:ext cx="531800" cy="2800"/>
              </a:xfrm>
              <a:custGeom>
                <a:avLst/>
                <a:gdLst/>
                <a:ahLst/>
                <a:cxnLst/>
                <a:rect l="l" t="t" r="r" b="b"/>
                <a:pathLst>
                  <a:path w="21272" h="112" extrusionOk="0">
                    <a:moveTo>
                      <a:pt x="56" y="0"/>
                    </a:moveTo>
                    <a:cubicBezTo>
                      <a:pt x="28" y="0"/>
                      <a:pt x="0" y="19"/>
                      <a:pt x="0" y="56"/>
                    </a:cubicBezTo>
                    <a:cubicBezTo>
                      <a:pt x="0" y="84"/>
                      <a:pt x="28" y="112"/>
                      <a:pt x="56" y="112"/>
                    </a:cubicBezTo>
                    <a:lnTo>
                      <a:pt x="21216" y="112"/>
                    </a:lnTo>
                    <a:cubicBezTo>
                      <a:pt x="21244" y="112"/>
                      <a:pt x="21272" y="84"/>
                      <a:pt x="21272" y="56"/>
                    </a:cubicBezTo>
                    <a:cubicBezTo>
                      <a:pt x="21272" y="19"/>
                      <a:pt x="2124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7224425" y="2877600"/>
                <a:ext cx="103000" cy="11400"/>
              </a:xfrm>
              <a:custGeom>
                <a:avLst/>
                <a:gdLst/>
                <a:ahLst/>
                <a:cxnLst/>
                <a:rect l="l" t="t" r="r" b="b"/>
                <a:pathLst>
                  <a:path w="4120" h="456" extrusionOk="0">
                    <a:moveTo>
                      <a:pt x="1" y="0"/>
                    </a:moveTo>
                    <a:lnTo>
                      <a:pt x="1" y="455"/>
                    </a:lnTo>
                    <a:lnTo>
                      <a:pt x="4120" y="455"/>
                    </a:lnTo>
                    <a:lnTo>
                      <a:pt x="41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7223050" y="2875975"/>
                <a:ext cx="106000" cy="14400"/>
              </a:xfrm>
              <a:custGeom>
                <a:avLst/>
                <a:gdLst/>
                <a:ahLst/>
                <a:cxnLst/>
                <a:rect l="l" t="t" r="r" b="b"/>
                <a:pathLst>
                  <a:path w="4240" h="576" extrusionOk="0">
                    <a:moveTo>
                      <a:pt x="4119" y="121"/>
                    </a:moveTo>
                    <a:lnTo>
                      <a:pt x="4119" y="455"/>
                    </a:lnTo>
                    <a:lnTo>
                      <a:pt x="121" y="455"/>
                    </a:lnTo>
                    <a:lnTo>
                      <a:pt x="121" y="121"/>
                    </a:lnTo>
                    <a:close/>
                    <a:moveTo>
                      <a:pt x="65" y="1"/>
                    </a:moveTo>
                    <a:cubicBezTo>
                      <a:pt x="28" y="1"/>
                      <a:pt x="0" y="28"/>
                      <a:pt x="0" y="65"/>
                    </a:cubicBezTo>
                    <a:lnTo>
                      <a:pt x="0" y="520"/>
                    </a:lnTo>
                    <a:cubicBezTo>
                      <a:pt x="0" y="548"/>
                      <a:pt x="28" y="576"/>
                      <a:pt x="65"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7171800" y="2666550"/>
                <a:ext cx="186025" cy="158900"/>
              </a:xfrm>
              <a:custGeom>
                <a:avLst/>
                <a:gdLst/>
                <a:ahLst/>
                <a:cxnLst/>
                <a:rect l="l" t="t" r="r" b="b"/>
                <a:pathLst>
                  <a:path w="7441" h="6356" extrusionOk="0">
                    <a:moveTo>
                      <a:pt x="297" y="1"/>
                    </a:moveTo>
                    <a:cubicBezTo>
                      <a:pt x="139" y="1"/>
                      <a:pt x="0" y="131"/>
                      <a:pt x="0" y="298"/>
                    </a:cubicBezTo>
                    <a:lnTo>
                      <a:pt x="0" y="6058"/>
                    </a:lnTo>
                    <a:cubicBezTo>
                      <a:pt x="0" y="6225"/>
                      <a:pt x="139" y="6355"/>
                      <a:pt x="297" y="6355"/>
                    </a:cubicBezTo>
                    <a:lnTo>
                      <a:pt x="7143" y="6355"/>
                    </a:lnTo>
                    <a:cubicBezTo>
                      <a:pt x="7301" y="6355"/>
                      <a:pt x="7440" y="6225"/>
                      <a:pt x="7431" y="6058"/>
                    </a:cubicBezTo>
                    <a:lnTo>
                      <a:pt x="7431" y="298"/>
                    </a:lnTo>
                    <a:cubicBezTo>
                      <a:pt x="7431" y="131"/>
                      <a:pt x="7301"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7184075" y="2654025"/>
                <a:ext cx="186025" cy="158900"/>
              </a:xfrm>
              <a:custGeom>
                <a:avLst/>
                <a:gdLst/>
                <a:ahLst/>
                <a:cxnLst/>
                <a:rect l="l" t="t" r="r" b="b"/>
                <a:pathLst>
                  <a:path w="7441" h="6356" extrusionOk="0">
                    <a:moveTo>
                      <a:pt x="353" y="1"/>
                    </a:moveTo>
                    <a:cubicBezTo>
                      <a:pt x="159" y="1"/>
                      <a:pt x="1" y="159"/>
                      <a:pt x="1" y="344"/>
                    </a:cubicBezTo>
                    <a:lnTo>
                      <a:pt x="1" y="6012"/>
                    </a:lnTo>
                    <a:cubicBezTo>
                      <a:pt x="1" y="6198"/>
                      <a:pt x="159" y="6355"/>
                      <a:pt x="353" y="6355"/>
                    </a:cubicBezTo>
                    <a:lnTo>
                      <a:pt x="7088" y="6355"/>
                    </a:lnTo>
                    <a:cubicBezTo>
                      <a:pt x="7283" y="6355"/>
                      <a:pt x="7441" y="6198"/>
                      <a:pt x="7441" y="6012"/>
                    </a:cubicBezTo>
                    <a:lnTo>
                      <a:pt x="7441" y="344"/>
                    </a:lnTo>
                    <a:cubicBezTo>
                      <a:pt x="7441"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7182700" y="2652400"/>
                <a:ext cx="188800" cy="162150"/>
              </a:xfrm>
              <a:custGeom>
                <a:avLst/>
                <a:gdLst/>
                <a:ahLst/>
                <a:cxnLst/>
                <a:rect l="l" t="t" r="r" b="b"/>
                <a:pathLst>
                  <a:path w="7552" h="6486" extrusionOk="0">
                    <a:moveTo>
                      <a:pt x="7143" y="121"/>
                    </a:moveTo>
                    <a:cubicBezTo>
                      <a:pt x="7301" y="121"/>
                      <a:pt x="7431" y="251"/>
                      <a:pt x="7431" y="409"/>
                    </a:cubicBezTo>
                    <a:lnTo>
                      <a:pt x="7431" y="6077"/>
                    </a:lnTo>
                    <a:cubicBezTo>
                      <a:pt x="7431" y="6235"/>
                      <a:pt x="7301" y="6365"/>
                      <a:pt x="7143" y="6365"/>
                    </a:cubicBezTo>
                    <a:lnTo>
                      <a:pt x="408" y="6365"/>
                    </a:lnTo>
                    <a:cubicBezTo>
                      <a:pt x="251" y="6365"/>
                      <a:pt x="121" y="6235"/>
                      <a:pt x="121" y="6077"/>
                    </a:cubicBezTo>
                    <a:lnTo>
                      <a:pt x="121" y="409"/>
                    </a:lnTo>
                    <a:cubicBezTo>
                      <a:pt x="121" y="251"/>
                      <a:pt x="251" y="121"/>
                      <a:pt x="408" y="121"/>
                    </a:cubicBezTo>
                    <a:close/>
                    <a:moveTo>
                      <a:pt x="408" y="1"/>
                    </a:moveTo>
                    <a:cubicBezTo>
                      <a:pt x="186" y="1"/>
                      <a:pt x="0" y="186"/>
                      <a:pt x="0" y="409"/>
                    </a:cubicBezTo>
                    <a:lnTo>
                      <a:pt x="0" y="6077"/>
                    </a:lnTo>
                    <a:cubicBezTo>
                      <a:pt x="0" y="6300"/>
                      <a:pt x="186" y="6485"/>
                      <a:pt x="408" y="6485"/>
                    </a:cubicBezTo>
                    <a:lnTo>
                      <a:pt x="7143" y="6485"/>
                    </a:lnTo>
                    <a:cubicBezTo>
                      <a:pt x="7366" y="6485"/>
                      <a:pt x="7551" y="6300"/>
                      <a:pt x="7551" y="6077"/>
                    </a:cubicBezTo>
                    <a:lnTo>
                      <a:pt x="7551" y="409"/>
                    </a:lnTo>
                    <a:cubicBezTo>
                      <a:pt x="7551" y="186"/>
                      <a:pt x="7366" y="1"/>
                      <a:pt x="7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7212850" y="2737750"/>
                <a:ext cx="128275" cy="17200"/>
              </a:xfrm>
              <a:custGeom>
                <a:avLst/>
                <a:gdLst/>
                <a:ahLst/>
                <a:cxnLst/>
                <a:rect l="l" t="t" r="r" b="b"/>
                <a:pathLst>
                  <a:path w="5131" h="688" extrusionOk="0">
                    <a:moveTo>
                      <a:pt x="316" y="1"/>
                    </a:moveTo>
                    <a:cubicBezTo>
                      <a:pt x="139" y="1"/>
                      <a:pt x="0" y="140"/>
                      <a:pt x="0" y="325"/>
                    </a:cubicBezTo>
                    <a:lnTo>
                      <a:pt x="0" y="362"/>
                    </a:lnTo>
                    <a:cubicBezTo>
                      <a:pt x="0" y="539"/>
                      <a:pt x="139" y="687"/>
                      <a:pt x="316" y="687"/>
                    </a:cubicBezTo>
                    <a:lnTo>
                      <a:pt x="4805" y="687"/>
                    </a:lnTo>
                    <a:cubicBezTo>
                      <a:pt x="4982" y="687"/>
                      <a:pt x="5130" y="539"/>
                      <a:pt x="5130" y="362"/>
                    </a:cubicBezTo>
                    <a:lnTo>
                      <a:pt x="5130" y="325"/>
                    </a:lnTo>
                    <a:cubicBezTo>
                      <a:pt x="5130" y="140"/>
                      <a:pt x="4982"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7211225" y="2736375"/>
                <a:ext cx="131275" cy="19950"/>
              </a:xfrm>
              <a:custGeom>
                <a:avLst/>
                <a:gdLst/>
                <a:ahLst/>
                <a:cxnLst/>
                <a:rect l="l" t="t" r="r" b="b"/>
                <a:pathLst>
                  <a:path w="5251" h="798" extrusionOk="0">
                    <a:moveTo>
                      <a:pt x="4870" y="111"/>
                    </a:moveTo>
                    <a:cubicBezTo>
                      <a:pt x="5019" y="111"/>
                      <a:pt x="5130" y="232"/>
                      <a:pt x="5130" y="380"/>
                    </a:cubicBezTo>
                    <a:lnTo>
                      <a:pt x="5130" y="417"/>
                    </a:lnTo>
                    <a:cubicBezTo>
                      <a:pt x="5130" y="566"/>
                      <a:pt x="5019" y="677"/>
                      <a:pt x="4870" y="677"/>
                    </a:cubicBezTo>
                    <a:lnTo>
                      <a:pt x="381" y="677"/>
                    </a:lnTo>
                    <a:cubicBezTo>
                      <a:pt x="241" y="677"/>
                      <a:pt x="121" y="566"/>
                      <a:pt x="121" y="417"/>
                    </a:cubicBezTo>
                    <a:lnTo>
                      <a:pt x="121" y="380"/>
                    </a:lnTo>
                    <a:cubicBezTo>
                      <a:pt x="121" y="232"/>
                      <a:pt x="241" y="111"/>
                      <a:pt x="381" y="111"/>
                    </a:cubicBezTo>
                    <a:close/>
                    <a:moveTo>
                      <a:pt x="381" y="0"/>
                    </a:moveTo>
                    <a:cubicBezTo>
                      <a:pt x="176" y="0"/>
                      <a:pt x="0" y="167"/>
                      <a:pt x="0" y="380"/>
                    </a:cubicBezTo>
                    <a:lnTo>
                      <a:pt x="0" y="417"/>
                    </a:lnTo>
                    <a:cubicBezTo>
                      <a:pt x="0" y="631"/>
                      <a:pt x="176" y="798"/>
                      <a:pt x="381" y="798"/>
                    </a:cubicBezTo>
                    <a:lnTo>
                      <a:pt x="4870" y="798"/>
                    </a:lnTo>
                    <a:cubicBezTo>
                      <a:pt x="5084" y="798"/>
                      <a:pt x="5251" y="631"/>
                      <a:pt x="5251" y="417"/>
                    </a:cubicBezTo>
                    <a:lnTo>
                      <a:pt x="5251" y="380"/>
                    </a:lnTo>
                    <a:cubicBezTo>
                      <a:pt x="5251" y="167"/>
                      <a:pt x="5084" y="0"/>
                      <a:pt x="4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7226750" y="2742400"/>
                <a:ext cx="99525" cy="7200"/>
              </a:xfrm>
              <a:custGeom>
                <a:avLst/>
                <a:gdLst/>
                <a:ahLst/>
                <a:cxnLst/>
                <a:rect l="l" t="t" r="r" b="b"/>
                <a:pathLst>
                  <a:path w="3981" h="288" extrusionOk="0">
                    <a:moveTo>
                      <a:pt x="3851" y="56"/>
                    </a:moveTo>
                    <a:cubicBezTo>
                      <a:pt x="3888" y="56"/>
                      <a:pt x="3925" y="93"/>
                      <a:pt x="3925" y="130"/>
                    </a:cubicBezTo>
                    <a:lnTo>
                      <a:pt x="3925" y="149"/>
                    </a:lnTo>
                    <a:cubicBezTo>
                      <a:pt x="3925" y="195"/>
                      <a:pt x="3888" y="223"/>
                      <a:pt x="3851" y="223"/>
                    </a:cubicBezTo>
                    <a:lnTo>
                      <a:pt x="140" y="223"/>
                    </a:lnTo>
                    <a:cubicBezTo>
                      <a:pt x="94" y="223"/>
                      <a:pt x="56" y="195"/>
                      <a:pt x="56" y="149"/>
                    </a:cubicBezTo>
                    <a:lnTo>
                      <a:pt x="56" y="130"/>
                    </a:lnTo>
                    <a:cubicBezTo>
                      <a:pt x="56" y="93"/>
                      <a:pt x="94" y="56"/>
                      <a:pt x="140" y="56"/>
                    </a:cubicBezTo>
                    <a:close/>
                    <a:moveTo>
                      <a:pt x="131" y="0"/>
                    </a:moveTo>
                    <a:cubicBezTo>
                      <a:pt x="56" y="0"/>
                      <a:pt x="1" y="56"/>
                      <a:pt x="1" y="139"/>
                    </a:cubicBezTo>
                    <a:lnTo>
                      <a:pt x="1" y="149"/>
                    </a:lnTo>
                    <a:cubicBezTo>
                      <a:pt x="1" y="223"/>
                      <a:pt x="56" y="288"/>
                      <a:pt x="131" y="288"/>
                    </a:cubicBezTo>
                    <a:lnTo>
                      <a:pt x="3841" y="288"/>
                    </a:lnTo>
                    <a:cubicBezTo>
                      <a:pt x="3925" y="288"/>
                      <a:pt x="3980" y="223"/>
                      <a:pt x="3980" y="149"/>
                    </a:cubicBezTo>
                    <a:lnTo>
                      <a:pt x="3980" y="139"/>
                    </a:lnTo>
                    <a:cubicBezTo>
                      <a:pt x="3980" y="56"/>
                      <a:pt x="3925"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234875" y="2764425"/>
                <a:ext cx="83975" cy="10000"/>
              </a:xfrm>
              <a:custGeom>
                <a:avLst/>
                <a:gdLst/>
                <a:ahLst/>
                <a:cxnLst/>
                <a:rect l="l" t="t" r="r" b="b"/>
                <a:pathLst>
                  <a:path w="3359" h="400" extrusionOk="0">
                    <a:moveTo>
                      <a:pt x="205" y="0"/>
                    </a:moveTo>
                    <a:cubicBezTo>
                      <a:pt x="93" y="0"/>
                      <a:pt x="0" y="93"/>
                      <a:pt x="0" y="205"/>
                    </a:cubicBezTo>
                    <a:cubicBezTo>
                      <a:pt x="0" y="316"/>
                      <a:pt x="93" y="399"/>
                      <a:pt x="205" y="399"/>
                    </a:cubicBezTo>
                    <a:lnTo>
                      <a:pt x="3164"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33475" y="2763025"/>
                <a:ext cx="86775" cy="13025"/>
              </a:xfrm>
              <a:custGeom>
                <a:avLst/>
                <a:gdLst/>
                <a:ahLst/>
                <a:cxnLst/>
                <a:rect l="l" t="t" r="r" b="b"/>
                <a:pathLst>
                  <a:path w="3471" h="521" extrusionOk="0">
                    <a:moveTo>
                      <a:pt x="3211" y="121"/>
                    </a:moveTo>
                    <a:cubicBezTo>
                      <a:pt x="3294" y="121"/>
                      <a:pt x="3359" y="177"/>
                      <a:pt x="3359" y="261"/>
                    </a:cubicBezTo>
                    <a:cubicBezTo>
                      <a:pt x="3359" y="335"/>
                      <a:pt x="3294" y="400"/>
                      <a:pt x="3211" y="400"/>
                    </a:cubicBezTo>
                    <a:lnTo>
                      <a:pt x="261" y="400"/>
                    </a:lnTo>
                    <a:cubicBezTo>
                      <a:pt x="177" y="400"/>
                      <a:pt x="121" y="335"/>
                      <a:pt x="121" y="261"/>
                    </a:cubicBezTo>
                    <a:cubicBezTo>
                      <a:pt x="121" y="177"/>
                      <a:pt x="177" y="121"/>
                      <a:pt x="261" y="121"/>
                    </a:cubicBezTo>
                    <a:close/>
                    <a:moveTo>
                      <a:pt x="261" y="1"/>
                    </a:moveTo>
                    <a:cubicBezTo>
                      <a:pt x="121" y="1"/>
                      <a:pt x="1" y="112"/>
                      <a:pt x="1" y="261"/>
                    </a:cubicBezTo>
                    <a:cubicBezTo>
                      <a:pt x="1" y="400"/>
                      <a:pt x="112" y="520"/>
                      <a:pt x="261" y="520"/>
                    </a:cubicBezTo>
                    <a:lnTo>
                      <a:pt x="3220" y="520"/>
                    </a:lnTo>
                    <a:cubicBezTo>
                      <a:pt x="3359" y="520"/>
                      <a:pt x="3470" y="400"/>
                      <a:pt x="3470" y="261"/>
                    </a:cubicBezTo>
                    <a:cubicBezTo>
                      <a:pt x="3470" y="112"/>
                      <a:pt x="3359" y="1"/>
                      <a:pt x="3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725180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5" y="158"/>
                      <a:pt x="195" y="103"/>
                    </a:cubicBezTo>
                    <a:cubicBezTo>
                      <a:pt x="195"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72610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6" y="158"/>
                      <a:pt x="196" y="103"/>
                    </a:cubicBezTo>
                    <a:cubicBezTo>
                      <a:pt x="196"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7269900" y="2766975"/>
                <a:ext cx="4650" cy="4900"/>
              </a:xfrm>
              <a:custGeom>
                <a:avLst/>
                <a:gdLst/>
                <a:ahLst/>
                <a:cxnLst/>
                <a:rect l="l" t="t" r="r" b="b"/>
                <a:pathLst>
                  <a:path w="186" h="196" extrusionOk="0">
                    <a:moveTo>
                      <a:pt x="93" y="65"/>
                    </a:moveTo>
                    <a:cubicBezTo>
                      <a:pt x="112" y="65"/>
                      <a:pt x="130" y="84"/>
                      <a:pt x="130" y="103"/>
                    </a:cubicBezTo>
                    <a:cubicBezTo>
                      <a:pt x="130" y="121"/>
                      <a:pt x="112" y="140"/>
                      <a:pt x="93" y="140"/>
                    </a:cubicBezTo>
                    <a:cubicBezTo>
                      <a:pt x="74" y="140"/>
                      <a:pt x="56" y="121"/>
                      <a:pt x="56" y="103"/>
                    </a:cubicBezTo>
                    <a:cubicBezTo>
                      <a:pt x="56" y="84"/>
                      <a:pt x="74" y="65"/>
                      <a:pt x="93" y="65"/>
                    </a:cubicBezTo>
                    <a:close/>
                    <a:moveTo>
                      <a:pt x="93" y="1"/>
                    </a:moveTo>
                    <a:cubicBezTo>
                      <a:pt x="37" y="1"/>
                      <a:pt x="0" y="47"/>
                      <a:pt x="0" y="103"/>
                    </a:cubicBezTo>
                    <a:cubicBezTo>
                      <a:pt x="0" y="158"/>
                      <a:pt x="37" y="195"/>
                      <a:pt x="93" y="195"/>
                    </a:cubicBezTo>
                    <a:cubicBezTo>
                      <a:pt x="149" y="195"/>
                      <a:pt x="186" y="158"/>
                      <a:pt x="186" y="103"/>
                    </a:cubicBezTo>
                    <a:cubicBezTo>
                      <a:pt x="186" y="47"/>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7278950" y="2766975"/>
                <a:ext cx="4875" cy="4900"/>
              </a:xfrm>
              <a:custGeom>
                <a:avLst/>
                <a:gdLst/>
                <a:ahLst/>
                <a:cxnLst/>
                <a:rect l="l" t="t" r="r" b="b"/>
                <a:pathLst>
                  <a:path w="195" h="196" extrusionOk="0">
                    <a:moveTo>
                      <a:pt x="102" y="65"/>
                    </a:moveTo>
                    <a:cubicBezTo>
                      <a:pt x="121" y="65"/>
                      <a:pt x="139" y="84"/>
                      <a:pt x="139" y="103"/>
                    </a:cubicBezTo>
                    <a:cubicBezTo>
                      <a:pt x="139" y="121"/>
                      <a:pt x="121" y="140"/>
                      <a:pt x="102" y="140"/>
                    </a:cubicBezTo>
                    <a:cubicBezTo>
                      <a:pt x="84" y="140"/>
                      <a:pt x="65" y="121"/>
                      <a:pt x="65" y="103"/>
                    </a:cubicBezTo>
                    <a:cubicBezTo>
                      <a:pt x="65" y="84"/>
                      <a:pt x="84" y="65"/>
                      <a:pt x="102" y="65"/>
                    </a:cubicBezTo>
                    <a:close/>
                    <a:moveTo>
                      <a:pt x="102" y="1"/>
                    </a:moveTo>
                    <a:cubicBezTo>
                      <a:pt x="46" y="1"/>
                      <a:pt x="0" y="47"/>
                      <a:pt x="0" y="103"/>
                    </a:cubicBezTo>
                    <a:cubicBezTo>
                      <a:pt x="0" y="158"/>
                      <a:pt x="46"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72879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9725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84"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249950" y="2672575"/>
                <a:ext cx="53825" cy="53850"/>
              </a:xfrm>
              <a:custGeom>
                <a:avLst/>
                <a:gdLst/>
                <a:ahLst/>
                <a:cxnLst/>
                <a:rect l="l" t="t" r="r" b="b"/>
                <a:pathLst>
                  <a:path w="2153" h="2154" extrusionOk="0">
                    <a:moveTo>
                      <a:pt x="1077" y="1"/>
                    </a:moveTo>
                    <a:cubicBezTo>
                      <a:pt x="483" y="1"/>
                      <a:pt x="0" y="483"/>
                      <a:pt x="0" y="1077"/>
                    </a:cubicBezTo>
                    <a:cubicBezTo>
                      <a:pt x="0" y="1671"/>
                      <a:pt x="483" y="2153"/>
                      <a:pt x="1077" y="2153"/>
                    </a:cubicBezTo>
                    <a:cubicBezTo>
                      <a:pt x="1670" y="2153"/>
                      <a:pt x="2153" y="1671"/>
                      <a:pt x="2153" y="1077"/>
                    </a:cubicBezTo>
                    <a:cubicBezTo>
                      <a:pt x="2153" y="483"/>
                      <a:pt x="1670"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7248550" y="2671200"/>
                <a:ext cx="56625" cy="56600"/>
              </a:xfrm>
              <a:custGeom>
                <a:avLst/>
                <a:gdLst/>
                <a:ahLst/>
                <a:cxnLst/>
                <a:rect l="l" t="t" r="r" b="b"/>
                <a:pathLst>
                  <a:path w="2265" h="2264" extrusionOk="0">
                    <a:moveTo>
                      <a:pt x="1133" y="112"/>
                    </a:moveTo>
                    <a:cubicBezTo>
                      <a:pt x="1698" y="112"/>
                      <a:pt x="2153" y="575"/>
                      <a:pt x="2153" y="1132"/>
                    </a:cubicBezTo>
                    <a:cubicBezTo>
                      <a:pt x="2153" y="1689"/>
                      <a:pt x="1698" y="2152"/>
                      <a:pt x="1133" y="2152"/>
                    </a:cubicBezTo>
                    <a:cubicBezTo>
                      <a:pt x="576" y="2152"/>
                      <a:pt x="121" y="1689"/>
                      <a:pt x="121" y="1132"/>
                    </a:cubicBezTo>
                    <a:cubicBezTo>
                      <a:pt x="121" y="575"/>
                      <a:pt x="576" y="112"/>
                      <a:pt x="1133" y="112"/>
                    </a:cubicBezTo>
                    <a:close/>
                    <a:moveTo>
                      <a:pt x="1133" y="0"/>
                    </a:moveTo>
                    <a:cubicBezTo>
                      <a:pt x="511" y="0"/>
                      <a:pt x="1" y="510"/>
                      <a:pt x="1" y="1132"/>
                    </a:cubicBezTo>
                    <a:cubicBezTo>
                      <a:pt x="1" y="1754"/>
                      <a:pt x="511" y="2264"/>
                      <a:pt x="1133" y="2264"/>
                    </a:cubicBezTo>
                    <a:cubicBezTo>
                      <a:pt x="1754" y="2264"/>
                      <a:pt x="2264" y="1754"/>
                      <a:pt x="2264" y="1132"/>
                    </a:cubicBezTo>
                    <a:cubicBezTo>
                      <a:pt x="2264" y="510"/>
                      <a:pt x="1763"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265025" y="2701100"/>
                <a:ext cx="23900" cy="12100"/>
              </a:xfrm>
              <a:custGeom>
                <a:avLst/>
                <a:gdLst/>
                <a:ahLst/>
                <a:cxnLst/>
                <a:rect l="l" t="t" r="r" b="b"/>
                <a:pathLst>
                  <a:path w="956" h="484" extrusionOk="0">
                    <a:moveTo>
                      <a:pt x="474" y="1"/>
                    </a:moveTo>
                    <a:cubicBezTo>
                      <a:pt x="214" y="1"/>
                      <a:pt x="0" y="214"/>
                      <a:pt x="0"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263400" y="2699725"/>
                <a:ext cx="26925" cy="14875"/>
              </a:xfrm>
              <a:custGeom>
                <a:avLst/>
                <a:gdLst/>
                <a:ahLst/>
                <a:cxnLst/>
                <a:rect l="l" t="t" r="r" b="b"/>
                <a:pathLst>
                  <a:path w="1077" h="595" extrusionOk="0">
                    <a:moveTo>
                      <a:pt x="539" y="112"/>
                    </a:moveTo>
                    <a:cubicBezTo>
                      <a:pt x="752" y="112"/>
                      <a:pt x="928" y="269"/>
                      <a:pt x="956" y="473"/>
                    </a:cubicBezTo>
                    <a:lnTo>
                      <a:pt x="121" y="473"/>
                    </a:lnTo>
                    <a:cubicBezTo>
                      <a:pt x="149" y="269"/>
                      <a:pt x="325" y="112"/>
                      <a:pt x="539" y="112"/>
                    </a:cubicBezTo>
                    <a:close/>
                    <a:moveTo>
                      <a:pt x="539" y="0"/>
                    </a:moveTo>
                    <a:cubicBezTo>
                      <a:pt x="242" y="0"/>
                      <a:pt x="0" y="241"/>
                      <a:pt x="0" y="538"/>
                    </a:cubicBezTo>
                    <a:cubicBezTo>
                      <a:pt x="0" y="594"/>
                      <a:pt x="0" y="594"/>
                      <a:pt x="232" y="594"/>
                    </a:cubicBezTo>
                    <a:lnTo>
                      <a:pt x="585" y="594"/>
                    </a:lnTo>
                    <a:cubicBezTo>
                      <a:pt x="1077" y="594"/>
                      <a:pt x="1077" y="594"/>
                      <a:pt x="1077" y="538"/>
                    </a:cubicBezTo>
                    <a:cubicBezTo>
                      <a:pt x="1077" y="241"/>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270125" y="2685800"/>
                <a:ext cx="13700" cy="13725"/>
              </a:xfrm>
              <a:custGeom>
                <a:avLst/>
                <a:gdLst/>
                <a:ahLst/>
                <a:cxnLst/>
                <a:rect l="l" t="t" r="r" b="b"/>
                <a:pathLst>
                  <a:path w="548" h="549" extrusionOk="0">
                    <a:moveTo>
                      <a:pt x="279" y="1"/>
                    </a:moveTo>
                    <a:cubicBezTo>
                      <a:pt x="121" y="1"/>
                      <a:pt x="1" y="131"/>
                      <a:pt x="1" y="279"/>
                    </a:cubicBezTo>
                    <a:cubicBezTo>
                      <a:pt x="1" y="427"/>
                      <a:pt x="121" y="548"/>
                      <a:pt x="279" y="548"/>
                    </a:cubicBezTo>
                    <a:cubicBezTo>
                      <a:pt x="427" y="548"/>
                      <a:pt x="548" y="427"/>
                      <a:pt x="548" y="279"/>
                    </a:cubicBezTo>
                    <a:cubicBezTo>
                      <a:pt x="548" y="131"/>
                      <a:pt x="42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268725" y="2684425"/>
                <a:ext cx="16500" cy="16475"/>
              </a:xfrm>
              <a:custGeom>
                <a:avLst/>
                <a:gdLst/>
                <a:ahLst/>
                <a:cxnLst/>
                <a:rect l="l" t="t" r="r" b="b"/>
                <a:pathLst>
                  <a:path w="660" h="659" extrusionOk="0">
                    <a:moveTo>
                      <a:pt x="335" y="121"/>
                    </a:moveTo>
                    <a:cubicBezTo>
                      <a:pt x="446" y="121"/>
                      <a:pt x="539" y="213"/>
                      <a:pt x="548" y="334"/>
                    </a:cubicBezTo>
                    <a:cubicBezTo>
                      <a:pt x="548" y="445"/>
                      <a:pt x="446" y="547"/>
                      <a:pt x="335" y="547"/>
                    </a:cubicBezTo>
                    <a:cubicBezTo>
                      <a:pt x="214" y="547"/>
                      <a:pt x="121" y="445"/>
                      <a:pt x="121" y="334"/>
                    </a:cubicBezTo>
                    <a:cubicBezTo>
                      <a:pt x="121" y="213"/>
                      <a:pt x="214" y="121"/>
                      <a:pt x="335" y="121"/>
                    </a:cubicBezTo>
                    <a:close/>
                    <a:moveTo>
                      <a:pt x="335" y="0"/>
                    </a:moveTo>
                    <a:cubicBezTo>
                      <a:pt x="149" y="0"/>
                      <a:pt x="1" y="148"/>
                      <a:pt x="1" y="334"/>
                    </a:cubicBezTo>
                    <a:cubicBezTo>
                      <a:pt x="1" y="510"/>
                      <a:pt x="149" y="659"/>
                      <a:pt x="335" y="659"/>
                    </a:cubicBezTo>
                    <a:cubicBezTo>
                      <a:pt x="511" y="659"/>
                      <a:pt x="659" y="510"/>
                      <a:pt x="659" y="334"/>
                    </a:cubicBezTo>
                    <a:cubicBezTo>
                      <a:pt x="659" y="148"/>
                      <a:pt x="51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257150" y="2782525"/>
                <a:ext cx="39675" cy="12300"/>
              </a:xfrm>
              <a:custGeom>
                <a:avLst/>
                <a:gdLst/>
                <a:ahLst/>
                <a:cxnLst/>
                <a:rect l="l" t="t" r="r" b="b"/>
                <a:pathLst>
                  <a:path w="1587" h="492" extrusionOk="0">
                    <a:moveTo>
                      <a:pt x="241" y="0"/>
                    </a:moveTo>
                    <a:cubicBezTo>
                      <a:pt x="111" y="0"/>
                      <a:pt x="0" y="111"/>
                      <a:pt x="0" y="251"/>
                    </a:cubicBezTo>
                    <a:cubicBezTo>
                      <a:pt x="0" y="380"/>
                      <a:pt x="111" y="492"/>
                      <a:pt x="241" y="492"/>
                    </a:cubicBezTo>
                    <a:lnTo>
                      <a:pt x="1336" y="492"/>
                    </a:lnTo>
                    <a:cubicBezTo>
                      <a:pt x="1475" y="492"/>
                      <a:pt x="1586" y="380"/>
                      <a:pt x="1586" y="251"/>
                    </a:cubicBezTo>
                    <a:cubicBezTo>
                      <a:pt x="1586" y="111"/>
                      <a:pt x="1475"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255525" y="2781125"/>
                <a:ext cx="42675" cy="15100"/>
              </a:xfrm>
              <a:custGeom>
                <a:avLst/>
                <a:gdLst/>
                <a:ahLst/>
                <a:cxnLst/>
                <a:rect l="l" t="t" r="r" b="b"/>
                <a:pathLst>
                  <a:path w="1707" h="604" extrusionOk="0">
                    <a:moveTo>
                      <a:pt x="1401" y="112"/>
                    </a:moveTo>
                    <a:cubicBezTo>
                      <a:pt x="1503" y="112"/>
                      <a:pt x="1586" y="195"/>
                      <a:pt x="1586" y="307"/>
                    </a:cubicBezTo>
                    <a:cubicBezTo>
                      <a:pt x="1586" y="409"/>
                      <a:pt x="1503" y="492"/>
                      <a:pt x="1401" y="492"/>
                    </a:cubicBezTo>
                    <a:lnTo>
                      <a:pt x="306" y="492"/>
                    </a:lnTo>
                    <a:cubicBezTo>
                      <a:pt x="204" y="492"/>
                      <a:pt x="121" y="409"/>
                      <a:pt x="121" y="307"/>
                    </a:cubicBezTo>
                    <a:cubicBezTo>
                      <a:pt x="121" y="195"/>
                      <a:pt x="204" y="112"/>
                      <a:pt x="306" y="112"/>
                    </a:cubicBezTo>
                    <a:close/>
                    <a:moveTo>
                      <a:pt x="306" y="0"/>
                    </a:moveTo>
                    <a:cubicBezTo>
                      <a:pt x="139" y="0"/>
                      <a:pt x="0" y="130"/>
                      <a:pt x="0" y="307"/>
                    </a:cubicBezTo>
                    <a:cubicBezTo>
                      <a:pt x="0" y="474"/>
                      <a:pt x="139" y="603"/>
                      <a:pt x="306"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7359875" y="1832850"/>
                <a:ext cx="241000" cy="240000"/>
              </a:xfrm>
              <a:custGeom>
                <a:avLst/>
                <a:gdLst/>
                <a:ahLst/>
                <a:cxnLst/>
                <a:rect l="l" t="t" r="r" b="b"/>
                <a:pathLst>
                  <a:path w="9640" h="9600" extrusionOk="0">
                    <a:moveTo>
                      <a:pt x="4833" y="2576"/>
                    </a:moveTo>
                    <a:cubicBezTo>
                      <a:pt x="5983" y="2576"/>
                      <a:pt x="6996" y="3477"/>
                      <a:pt x="7042" y="4721"/>
                    </a:cubicBezTo>
                    <a:cubicBezTo>
                      <a:pt x="7069" y="5565"/>
                      <a:pt x="6420" y="6558"/>
                      <a:pt x="5632" y="6855"/>
                    </a:cubicBezTo>
                    <a:cubicBezTo>
                      <a:pt x="5362" y="6957"/>
                      <a:pt x="5090" y="7005"/>
                      <a:pt x="4825" y="7005"/>
                    </a:cubicBezTo>
                    <a:cubicBezTo>
                      <a:pt x="3675" y="7005"/>
                      <a:pt x="2662" y="6104"/>
                      <a:pt x="2617" y="4860"/>
                    </a:cubicBezTo>
                    <a:cubicBezTo>
                      <a:pt x="2580" y="4016"/>
                      <a:pt x="3238" y="3023"/>
                      <a:pt x="4027" y="2727"/>
                    </a:cubicBezTo>
                    <a:cubicBezTo>
                      <a:pt x="4296" y="2624"/>
                      <a:pt x="4568" y="2576"/>
                      <a:pt x="4833" y="2576"/>
                    </a:cubicBezTo>
                    <a:close/>
                    <a:moveTo>
                      <a:pt x="4067" y="0"/>
                    </a:moveTo>
                    <a:cubicBezTo>
                      <a:pt x="4051" y="0"/>
                      <a:pt x="4034" y="3"/>
                      <a:pt x="4017" y="8"/>
                    </a:cubicBezTo>
                    <a:lnTo>
                      <a:pt x="2709" y="426"/>
                    </a:lnTo>
                    <a:cubicBezTo>
                      <a:pt x="2635" y="444"/>
                      <a:pt x="2589" y="537"/>
                      <a:pt x="2617" y="611"/>
                    </a:cubicBezTo>
                    <a:lnTo>
                      <a:pt x="2886" y="1483"/>
                    </a:lnTo>
                    <a:cubicBezTo>
                      <a:pt x="2904" y="1548"/>
                      <a:pt x="2876" y="1613"/>
                      <a:pt x="2821" y="1650"/>
                    </a:cubicBezTo>
                    <a:cubicBezTo>
                      <a:pt x="2533" y="1836"/>
                      <a:pt x="2283" y="2049"/>
                      <a:pt x="2060" y="2291"/>
                    </a:cubicBezTo>
                    <a:cubicBezTo>
                      <a:pt x="2030" y="2326"/>
                      <a:pt x="1989" y="2343"/>
                      <a:pt x="1946" y="2343"/>
                    </a:cubicBezTo>
                    <a:cubicBezTo>
                      <a:pt x="1922" y="2343"/>
                      <a:pt x="1898" y="2338"/>
                      <a:pt x="1874" y="2328"/>
                    </a:cubicBezTo>
                    <a:lnTo>
                      <a:pt x="1077" y="1910"/>
                    </a:lnTo>
                    <a:cubicBezTo>
                      <a:pt x="1052" y="1899"/>
                      <a:pt x="1026" y="1894"/>
                      <a:pt x="1001" y="1894"/>
                    </a:cubicBezTo>
                    <a:cubicBezTo>
                      <a:pt x="943" y="1894"/>
                      <a:pt x="889" y="1923"/>
                      <a:pt x="863" y="1975"/>
                    </a:cubicBezTo>
                    <a:lnTo>
                      <a:pt x="233" y="3190"/>
                    </a:lnTo>
                    <a:cubicBezTo>
                      <a:pt x="195" y="3265"/>
                      <a:pt x="223" y="3357"/>
                      <a:pt x="297" y="3404"/>
                    </a:cubicBezTo>
                    <a:lnTo>
                      <a:pt x="1105" y="3821"/>
                    </a:lnTo>
                    <a:cubicBezTo>
                      <a:pt x="1160" y="3849"/>
                      <a:pt x="1197" y="3923"/>
                      <a:pt x="1179" y="3988"/>
                    </a:cubicBezTo>
                    <a:cubicBezTo>
                      <a:pt x="1105" y="4304"/>
                      <a:pt x="1077" y="4638"/>
                      <a:pt x="1095" y="4971"/>
                    </a:cubicBezTo>
                    <a:cubicBezTo>
                      <a:pt x="1095" y="5046"/>
                      <a:pt x="1058" y="5111"/>
                      <a:pt x="984" y="5129"/>
                    </a:cubicBezTo>
                    <a:lnTo>
                      <a:pt x="121" y="5398"/>
                    </a:lnTo>
                    <a:cubicBezTo>
                      <a:pt x="47" y="5426"/>
                      <a:pt x="1" y="5519"/>
                      <a:pt x="19" y="5593"/>
                    </a:cubicBezTo>
                    <a:lnTo>
                      <a:pt x="437" y="6901"/>
                    </a:lnTo>
                    <a:cubicBezTo>
                      <a:pt x="459" y="6968"/>
                      <a:pt x="517" y="7011"/>
                      <a:pt x="582" y="7011"/>
                    </a:cubicBezTo>
                    <a:cubicBezTo>
                      <a:pt x="598" y="7011"/>
                      <a:pt x="615" y="7009"/>
                      <a:pt x="631" y="7003"/>
                    </a:cubicBezTo>
                    <a:lnTo>
                      <a:pt x="1494" y="6734"/>
                    </a:lnTo>
                    <a:cubicBezTo>
                      <a:pt x="1508" y="6730"/>
                      <a:pt x="1522" y="6728"/>
                      <a:pt x="1536" y="6728"/>
                    </a:cubicBezTo>
                    <a:cubicBezTo>
                      <a:pt x="1588" y="6728"/>
                      <a:pt x="1641" y="6755"/>
                      <a:pt x="1670" y="6799"/>
                    </a:cubicBezTo>
                    <a:cubicBezTo>
                      <a:pt x="1847" y="7087"/>
                      <a:pt x="2069" y="7337"/>
                      <a:pt x="2310" y="7560"/>
                    </a:cubicBezTo>
                    <a:cubicBezTo>
                      <a:pt x="2357" y="7606"/>
                      <a:pt x="2375" y="7680"/>
                      <a:pt x="2338" y="7745"/>
                    </a:cubicBezTo>
                    <a:lnTo>
                      <a:pt x="1921" y="8543"/>
                    </a:lnTo>
                    <a:cubicBezTo>
                      <a:pt x="1884" y="8617"/>
                      <a:pt x="1912" y="8710"/>
                      <a:pt x="1995" y="8756"/>
                    </a:cubicBezTo>
                    <a:lnTo>
                      <a:pt x="3210" y="9387"/>
                    </a:lnTo>
                    <a:cubicBezTo>
                      <a:pt x="3232" y="9398"/>
                      <a:pt x="3256" y="9404"/>
                      <a:pt x="3280" y="9404"/>
                    </a:cubicBezTo>
                    <a:cubicBezTo>
                      <a:pt x="3335" y="9404"/>
                      <a:pt x="3388" y="9374"/>
                      <a:pt x="3414" y="9322"/>
                    </a:cubicBezTo>
                    <a:lnTo>
                      <a:pt x="3832" y="8515"/>
                    </a:lnTo>
                    <a:cubicBezTo>
                      <a:pt x="3861" y="8463"/>
                      <a:pt x="3909" y="8435"/>
                      <a:pt x="3964" y="8435"/>
                    </a:cubicBezTo>
                    <a:cubicBezTo>
                      <a:pt x="3978" y="8435"/>
                      <a:pt x="3993" y="8437"/>
                      <a:pt x="4008" y="8441"/>
                    </a:cubicBezTo>
                    <a:cubicBezTo>
                      <a:pt x="4260" y="8500"/>
                      <a:pt x="4525" y="8530"/>
                      <a:pt x="4791" y="8530"/>
                    </a:cubicBezTo>
                    <a:cubicBezTo>
                      <a:pt x="4858" y="8530"/>
                      <a:pt x="4925" y="8528"/>
                      <a:pt x="4991" y="8524"/>
                    </a:cubicBezTo>
                    <a:cubicBezTo>
                      <a:pt x="5056" y="8524"/>
                      <a:pt x="5121" y="8562"/>
                      <a:pt x="5149" y="8626"/>
                    </a:cubicBezTo>
                    <a:lnTo>
                      <a:pt x="5418" y="9498"/>
                    </a:lnTo>
                    <a:cubicBezTo>
                      <a:pt x="5440" y="9558"/>
                      <a:pt x="5498" y="9599"/>
                      <a:pt x="5563" y="9599"/>
                    </a:cubicBezTo>
                    <a:cubicBezTo>
                      <a:pt x="5580" y="9599"/>
                      <a:pt x="5596" y="9597"/>
                      <a:pt x="5613" y="9591"/>
                    </a:cubicBezTo>
                    <a:lnTo>
                      <a:pt x="6921" y="9183"/>
                    </a:lnTo>
                    <a:cubicBezTo>
                      <a:pt x="7004" y="9155"/>
                      <a:pt x="7042" y="9072"/>
                      <a:pt x="7023" y="8988"/>
                    </a:cubicBezTo>
                    <a:lnTo>
                      <a:pt x="6745" y="8126"/>
                    </a:lnTo>
                    <a:cubicBezTo>
                      <a:pt x="6726" y="8061"/>
                      <a:pt x="6754" y="7986"/>
                      <a:pt x="6810" y="7949"/>
                    </a:cubicBezTo>
                    <a:cubicBezTo>
                      <a:pt x="7097" y="7764"/>
                      <a:pt x="7348" y="7550"/>
                      <a:pt x="7570" y="7309"/>
                    </a:cubicBezTo>
                    <a:cubicBezTo>
                      <a:pt x="7602" y="7278"/>
                      <a:pt x="7646" y="7259"/>
                      <a:pt x="7692" y="7259"/>
                    </a:cubicBezTo>
                    <a:cubicBezTo>
                      <a:pt x="7713" y="7259"/>
                      <a:pt x="7735" y="7263"/>
                      <a:pt x="7756" y="7272"/>
                    </a:cubicBezTo>
                    <a:lnTo>
                      <a:pt x="8563" y="7690"/>
                    </a:lnTo>
                    <a:cubicBezTo>
                      <a:pt x="8585" y="7704"/>
                      <a:pt x="8610" y="7710"/>
                      <a:pt x="8634" y="7710"/>
                    </a:cubicBezTo>
                    <a:cubicBezTo>
                      <a:pt x="8688" y="7710"/>
                      <a:pt x="8741" y="7676"/>
                      <a:pt x="8767" y="7625"/>
                    </a:cubicBezTo>
                    <a:lnTo>
                      <a:pt x="9398" y="6409"/>
                    </a:lnTo>
                    <a:cubicBezTo>
                      <a:pt x="9444" y="6335"/>
                      <a:pt x="9407" y="6242"/>
                      <a:pt x="9333" y="6205"/>
                    </a:cubicBezTo>
                    <a:lnTo>
                      <a:pt x="8535" y="5788"/>
                    </a:lnTo>
                    <a:cubicBezTo>
                      <a:pt x="8470" y="5751"/>
                      <a:pt x="8442" y="5686"/>
                      <a:pt x="8452" y="5612"/>
                    </a:cubicBezTo>
                    <a:cubicBezTo>
                      <a:pt x="8526" y="5296"/>
                      <a:pt x="8554" y="4962"/>
                      <a:pt x="8535" y="4628"/>
                    </a:cubicBezTo>
                    <a:cubicBezTo>
                      <a:pt x="8535" y="4554"/>
                      <a:pt x="8582" y="4498"/>
                      <a:pt x="8646" y="4471"/>
                    </a:cubicBezTo>
                    <a:lnTo>
                      <a:pt x="9509" y="4202"/>
                    </a:lnTo>
                    <a:cubicBezTo>
                      <a:pt x="9593" y="4174"/>
                      <a:pt x="9639" y="4090"/>
                      <a:pt x="9611" y="4007"/>
                    </a:cubicBezTo>
                    <a:lnTo>
                      <a:pt x="9194" y="2699"/>
                    </a:lnTo>
                    <a:cubicBezTo>
                      <a:pt x="9179" y="2632"/>
                      <a:pt x="9116" y="2589"/>
                      <a:pt x="9049" y="2589"/>
                    </a:cubicBezTo>
                    <a:cubicBezTo>
                      <a:pt x="9032" y="2589"/>
                      <a:pt x="9015" y="2591"/>
                      <a:pt x="8999" y="2597"/>
                    </a:cubicBezTo>
                    <a:lnTo>
                      <a:pt x="8136" y="2875"/>
                    </a:lnTo>
                    <a:cubicBezTo>
                      <a:pt x="8123" y="2879"/>
                      <a:pt x="8109" y="2881"/>
                      <a:pt x="8096" y="2881"/>
                    </a:cubicBezTo>
                    <a:cubicBezTo>
                      <a:pt x="8043" y="2881"/>
                      <a:pt x="7990" y="2852"/>
                      <a:pt x="7960" y="2801"/>
                    </a:cubicBezTo>
                    <a:cubicBezTo>
                      <a:pt x="7784" y="2522"/>
                      <a:pt x="7570" y="2263"/>
                      <a:pt x="7329" y="2049"/>
                    </a:cubicBezTo>
                    <a:cubicBezTo>
                      <a:pt x="7274" y="2003"/>
                      <a:pt x="7255" y="1929"/>
                      <a:pt x="7292" y="1864"/>
                    </a:cubicBezTo>
                    <a:lnTo>
                      <a:pt x="7710" y="1057"/>
                    </a:lnTo>
                    <a:cubicBezTo>
                      <a:pt x="7747" y="983"/>
                      <a:pt x="7719" y="890"/>
                      <a:pt x="7645" y="853"/>
                    </a:cubicBezTo>
                    <a:lnTo>
                      <a:pt x="6420" y="222"/>
                    </a:lnTo>
                    <a:cubicBezTo>
                      <a:pt x="6398" y="208"/>
                      <a:pt x="6373" y="201"/>
                      <a:pt x="6349" y="201"/>
                    </a:cubicBezTo>
                    <a:cubicBezTo>
                      <a:pt x="6295" y="201"/>
                      <a:pt x="6242" y="235"/>
                      <a:pt x="6216" y="287"/>
                    </a:cubicBezTo>
                    <a:lnTo>
                      <a:pt x="5799" y="1085"/>
                    </a:lnTo>
                    <a:cubicBezTo>
                      <a:pt x="5774" y="1141"/>
                      <a:pt x="5714" y="1170"/>
                      <a:pt x="5656" y="1170"/>
                    </a:cubicBezTo>
                    <a:cubicBezTo>
                      <a:pt x="5648" y="1170"/>
                      <a:pt x="5640" y="1169"/>
                      <a:pt x="5632" y="1168"/>
                    </a:cubicBezTo>
                    <a:cubicBezTo>
                      <a:pt x="5347" y="1103"/>
                      <a:pt x="5062" y="1074"/>
                      <a:pt x="4765" y="1074"/>
                    </a:cubicBezTo>
                    <a:cubicBezTo>
                      <a:pt x="4723" y="1074"/>
                      <a:pt x="4681" y="1074"/>
                      <a:pt x="4639" y="1075"/>
                    </a:cubicBezTo>
                    <a:cubicBezTo>
                      <a:pt x="4633" y="1076"/>
                      <a:pt x="4628" y="1076"/>
                      <a:pt x="4622" y="1076"/>
                    </a:cubicBezTo>
                    <a:cubicBezTo>
                      <a:pt x="4563" y="1076"/>
                      <a:pt x="4507" y="1033"/>
                      <a:pt x="4491" y="973"/>
                    </a:cubicBezTo>
                    <a:lnTo>
                      <a:pt x="4212" y="111"/>
                    </a:lnTo>
                    <a:cubicBezTo>
                      <a:pt x="4197" y="44"/>
                      <a:pt x="4135"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7358250" y="1831425"/>
                <a:ext cx="243775" cy="242850"/>
              </a:xfrm>
              <a:custGeom>
                <a:avLst/>
                <a:gdLst/>
                <a:ahLst/>
                <a:cxnLst/>
                <a:rect l="l" t="t" r="r" b="b"/>
                <a:pathLst>
                  <a:path w="9751" h="9714" extrusionOk="0">
                    <a:moveTo>
                      <a:pt x="4899" y="2691"/>
                    </a:moveTo>
                    <a:cubicBezTo>
                      <a:pt x="5316" y="2691"/>
                      <a:pt x="5724" y="2811"/>
                      <a:pt x="6077" y="3053"/>
                    </a:cubicBezTo>
                    <a:cubicBezTo>
                      <a:pt x="6671" y="3433"/>
                      <a:pt x="7023" y="4073"/>
                      <a:pt x="7042" y="4778"/>
                    </a:cubicBezTo>
                    <a:cubicBezTo>
                      <a:pt x="7079" y="5594"/>
                      <a:pt x="6439" y="6568"/>
                      <a:pt x="5669" y="6856"/>
                    </a:cubicBezTo>
                    <a:cubicBezTo>
                      <a:pt x="5413" y="6953"/>
                      <a:pt x="5148" y="7001"/>
                      <a:pt x="4885" y="7001"/>
                    </a:cubicBezTo>
                    <a:cubicBezTo>
                      <a:pt x="4470" y="7001"/>
                      <a:pt x="4060" y="6881"/>
                      <a:pt x="3702" y="6643"/>
                    </a:cubicBezTo>
                    <a:cubicBezTo>
                      <a:pt x="3118" y="6253"/>
                      <a:pt x="2765" y="5622"/>
                      <a:pt x="2737" y="4908"/>
                    </a:cubicBezTo>
                    <a:cubicBezTo>
                      <a:pt x="2709" y="4092"/>
                      <a:pt x="3350" y="3127"/>
                      <a:pt x="4110" y="2839"/>
                    </a:cubicBezTo>
                    <a:cubicBezTo>
                      <a:pt x="4370" y="2737"/>
                      <a:pt x="4630" y="2691"/>
                      <a:pt x="4899" y="2691"/>
                    </a:cubicBezTo>
                    <a:close/>
                    <a:moveTo>
                      <a:pt x="4899" y="2572"/>
                    </a:moveTo>
                    <a:cubicBezTo>
                      <a:pt x="4622" y="2572"/>
                      <a:pt x="4343" y="2624"/>
                      <a:pt x="4073" y="2728"/>
                    </a:cubicBezTo>
                    <a:cubicBezTo>
                      <a:pt x="3247" y="3034"/>
                      <a:pt x="2589" y="4036"/>
                      <a:pt x="2617" y="4917"/>
                    </a:cubicBezTo>
                    <a:cubicBezTo>
                      <a:pt x="2645" y="5669"/>
                      <a:pt x="3016" y="6327"/>
                      <a:pt x="3637" y="6745"/>
                    </a:cubicBezTo>
                    <a:cubicBezTo>
                      <a:pt x="4017" y="6995"/>
                      <a:pt x="4444" y="7116"/>
                      <a:pt x="4889" y="7116"/>
                    </a:cubicBezTo>
                    <a:cubicBezTo>
                      <a:pt x="5158" y="7116"/>
                      <a:pt x="5437" y="7069"/>
                      <a:pt x="5715" y="6967"/>
                    </a:cubicBezTo>
                    <a:cubicBezTo>
                      <a:pt x="6531" y="6652"/>
                      <a:pt x="7199" y="5650"/>
                      <a:pt x="7162" y="4778"/>
                    </a:cubicBezTo>
                    <a:cubicBezTo>
                      <a:pt x="7134" y="4027"/>
                      <a:pt x="6763" y="3359"/>
                      <a:pt x="6142" y="2951"/>
                    </a:cubicBezTo>
                    <a:cubicBezTo>
                      <a:pt x="5767" y="2701"/>
                      <a:pt x="5336" y="2572"/>
                      <a:pt x="4899" y="2572"/>
                    </a:cubicBezTo>
                    <a:close/>
                    <a:moveTo>
                      <a:pt x="4144" y="114"/>
                    </a:moveTo>
                    <a:cubicBezTo>
                      <a:pt x="4157" y="114"/>
                      <a:pt x="4171" y="117"/>
                      <a:pt x="4184" y="121"/>
                    </a:cubicBezTo>
                    <a:cubicBezTo>
                      <a:pt x="4203" y="140"/>
                      <a:pt x="4222" y="158"/>
                      <a:pt x="4231" y="186"/>
                    </a:cubicBezTo>
                    <a:lnTo>
                      <a:pt x="4500" y="1049"/>
                    </a:lnTo>
                    <a:cubicBezTo>
                      <a:pt x="4526" y="1127"/>
                      <a:pt x="4609" y="1189"/>
                      <a:pt x="4695" y="1189"/>
                    </a:cubicBezTo>
                    <a:cubicBezTo>
                      <a:pt x="4701" y="1189"/>
                      <a:pt x="4707" y="1189"/>
                      <a:pt x="4713" y="1188"/>
                    </a:cubicBezTo>
                    <a:cubicBezTo>
                      <a:pt x="4753" y="1187"/>
                      <a:pt x="4793" y="1186"/>
                      <a:pt x="4833" y="1186"/>
                    </a:cubicBezTo>
                    <a:cubicBezTo>
                      <a:pt x="5118" y="1186"/>
                      <a:pt x="5403" y="1216"/>
                      <a:pt x="5687" y="1281"/>
                    </a:cubicBezTo>
                    <a:cubicBezTo>
                      <a:pt x="5701" y="1283"/>
                      <a:pt x="5715" y="1285"/>
                      <a:pt x="5728" y="1285"/>
                    </a:cubicBezTo>
                    <a:cubicBezTo>
                      <a:pt x="5806" y="1285"/>
                      <a:pt x="5880" y="1241"/>
                      <a:pt x="5919" y="1169"/>
                    </a:cubicBezTo>
                    <a:lnTo>
                      <a:pt x="6337" y="362"/>
                    </a:lnTo>
                    <a:cubicBezTo>
                      <a:pt x="6346" y="344"/>
                      <a:pt x="6364" y="325"/>
                      <a:pt x="6392" y="316"/>
                    </a:cubicBezTo>
                    <a:cubicBezTo>
                      <a:pt x="6400" y="313"/>
                      <a:pt x="6408" y="312"/>
                      <a:pt x="6415" y="312"/>
                    </a:cubicBezTo>
                    <a:cubicBezTo>
                      <a:pt x="6432" y="312"/>
                      <a:pt x="6447" y="319"/>
                      <a:pt x="6467" y="325"/>
                    </a:cubicBezTo>
                    <a:lnTo>
                      <a:pt x="7682" y="956"/>
                    </a:lnTo>
                    <a:cubicBezTo>
                      <a:pt x="7710" y="965"/>
                      <a:pt x="7719" y="984"/>
                      <a:pt x="7728" y="1012"/>
                    </a:cubicBezTo>
                    <a:cubicBezTo>
                      <a:pt x="7737" y="1040"/>
                      <a:pt x="7737" y="1058"/>
                      <a:pt x="7719" y="1086"/>
                    </a:cubicBezTo>
                    <a:lnTo>
                      <a:pt x="7301" y="1893"/>
                    </a:lnTo>
                    <a:cubicBezTo>
                      <a:pt x="7264" y="1976"/>
                      <a:pt x="7283" y="2079"/>
                      <a:pt x="7357" y="2143"/>
                    </a:cubicBezTo>
                    <a:cubicBezTo>
                      <a:pt x="7598" y="2366"/>
                      <a:pt x="7802" y="2617"/>
                      <a:pt x="7979" y="2886"/>
                    </a:cubicBezTo>
                    <a:cubicBezTo>
                      <a:pt x="8022" y="2951"/>
                      <a:pt x="8093" y="2987"/>
                      <a:pt x="8162" y="2987"/>
                    </a:cubicBezTo>
                    <a:cubicBezTo>
                      <a:pt x="8182" y="2987"/>
                      <a:pt x="8201" y="2985"/>
                      <a:pt x="8220" y="2978"/>
                    </a:cubicBezTo>
                    <a:lnTo>
                      <a:pt x="9083" y="2709"/>
                    </a:lnTo>
                    <a:cubicBezTo>
                      <a:pt x="9094" y="2705"/>
                      <a:pt x="9106" y="2703"/>
                      <a:pt x="9116" y="2703"/>
                    </a:cubicBezTo>
                    <a:cubicBezTo>
                      <a:pt x="9132" y="2703"/>
                      <a:pt x="9146" y="2708"/>
                      <a:pt x="9157" y="2719"/>
                    </a:cubicBezTo>
                    <a:cubicBezTo>
                      <a:pt x="9185" y="2728"/>
                      <a:pt x="9203" y="2746"/>
                      <a:pt x="9203" y="2774"/>
                    </a:cubicBezTo>
                    <a:lnTo>
                      <a:pt x="9621" y="4082"/>
                    </a:lnTo>
                    <a:cubicBezTo>
                      <a:pt x="9630" y="4101"/>
                      <a:pt x="9630" y="4129"/>
                      <a:pt x="9611" y="4156"/>
                    </a:cubicBezTo>
                    <a:cubicBezTo>
                      <a:pt x="9602" y="4175"/>
                      <a:pt x="9583" y="4194"/>
                      <a:pt x="9556" y="4203"/>
                    </a:cubicBezTo>
                    <a:lnTo>
                      <a:pt x="8693" y="4472"/>
                    </a:lnTo>
                    <a:cubicBezTo>
                      <a:pt x="8600" y="4500"/>
                      <a:pt x="8544" y="4592"/>
                      <a:pt x="8544" y="4685"/>
                    </a:cubicBezTo>
                    <a:cubicBezTo>
                      <a:pt x="8563" y="5010"/>
                      <a:pt x="8535" y="5335"/>
                      <a:pt x="8461" y="5659"/>
                    </a:cubicBezTo>
                    <a:cubicBezTo>
                      <a:pt x="8442" y="5752"/>
                      <a:pt x="8489" y="5845"/>
                      <a:pt x="8572" y="5891"/>
                    </a:cubicBezTo>
                    <a:lnTo>
                      <a:pt x="9379" y="6309"/>
                    </a:lnTo>
                    <a:cubicBezTo>
                      <a:pt x="9426" y="6337"/>
                      <a:pt x="9444" y="6392"/>
                      <a:pt x="9416" y="6439"/>
                    </a:cubicBezTo>
                    <a:lnTo>
                      <a:pt x="8786" y="7654"/>
                    </a:lnTo>
                    <a:cubicBezTo>
                      <a:pt x="8767" y="7682"/>
                      <a:pt x="8749" y="7700"/>
                      <a:pt x="8730" y="7709"/>
                    </a:cubicBezTo>
                    <a:cubicBezTo>
                      <a:pt x="8702" y="7709"/>
                      <a:pt x="8674" y="7709"/>
                      <a:pt x="8656" y="7700"/>
                    </a:cubicBezTo>
                    <a:lnTo>
                      <a:pt x="7849" y="7283"/>
                    </a:lnTo>
                    <a:cubicBezTo>
                      <a:pt x="7818" y="7266"/>
                      <a:pt x="7785" y="7257"/>
                      <a:pt x="7752" y="7257"/>
                    </a:cubicBezTo>
                    <a:cubicBezTo>
                      <a:pt x="7695" y="7257"/>
                      <a:pt x="7639" y="7282"/>
                      <a:pt x="7598" y="7329"/>
                    </a:cubicBezTo>
                    <a:cubicBezTo>
                      <a:pt x="7376" y="7570"/>
                      <a:pt x="7125" y="7784"/>
                      <a:pt x="6847" y="7951"/>
                    </a:cubicBezTo>
                    <a:cubicBezTo>
                      <a:pt x="6763" y="8006"/>
                      <a:pt x="6726" y="8108"/>
                      <a:pt x="6754" y="8201"/>
                    </a:cubicBezTo>
                    <a:lnTo>
                      <a:pt x="7032" y="9064"/>
                    </a:lnTo>
                    <a:cubicBezTo>
                      <a:pt x="7051" y="9110"/>
                      <a:pt x="7023" y="9166"/>
                      <a:pt x="6967" y="9184"/>
                    </a:cubicBezTo>
                    <a:lnTo>
                      <a:pt x="5659" y="9593"/>
                    </a:lnTo>
                    <a:cubicBezTo>
                      <a:pt x="5650" y="9596"/>
                      <a:pt x="5640" y="9598"/>
                      <a:pt x="5630" y="9598"/>
                    </a:cubicBezTo>
                    <a:cubicBezTo>
                      <a:pt x="5591" y="9598"/>
                      <a:pt x="5554" y="9572"/>
                      <a:pt x="5539" y="9528"/>
                    </a:cubicBezTo>
                    <a:lnTo>
                      <a:pt x="5270" y="8665"/>
                    </a:lnTo>
                    <a:cubicBezTo>
                      <a:pt x="5242" y="8581"/>
                      <a:pt x="5158" y="8526"/>
                      <a:pt x="5066" y="8526"/>
                    </a:cubicBezTo>
                    <a:cubicBezTo>
                      <a:pt x="5066" y="8526"/>
                      <a:pt x="5056" y="8526"/>
                      <a:pt x="5056" y="8517"/>
                    </a:cubicBezTo>
                    <a:cubicBezTo>
                      <a:pt x="4992" y="8520"/>
                      <a:pt x="4926" y="8522"/>
                      <a:pt x="4861" y="8522"/>
                    </a:cubicBezTo>
                    <a:cubicBezTo>
                      <a:pt x="4599" y="8522"/>
                      <a:pt x="4335" y="8492"/>
                      <a:pt x="4082" y="8433"/>
                    </a:cubicBezTo>
                    <a:cubicBezTo>
                      <a:pt x="4069" y="8430"/>
                      <a:pt x="4055" y="8429"/>
                      <a:pt x="4041" y="8429"/>
                    </a:cubicBezTo>
                    <a:cubicBezTo>
                      <a:pt x="3963" y="8429"/>
                      <a:pt x="3890" y="8473"/>
                      <a:pt x="3850" y="8544"/>
                    </a:cubicBezTo>
                    <a:lnTo>
                      <a:pt x="3433" y="9351"/>
                    </a:lnTo>
                    <a:cubicBezTo>
                      <a:pt x="3424" y="9370"/>
                      <a:pt x="3396" y="9389"/>
                      <a:pt x="3377" y="9398"/>
                    </a:cubicBezTo>
                    <a:cubicBezTo>
                      <a:pt x="3350" y="9398"/>
                      <a:pt x="3322" y="9398"/>
                      <a:pt x="3303" y="9389"/>
                    </a:cubicBezTo>
                    <a:lnTo>
                      <a:pt x="2088" y="8758"/>
                    </a:lnTo>
                    <a:cubicBezTo>
                      <a:pt x="2042" y="8730"/>
                      <a:pt x="2023" y="8674"/>
                      <a:pt x="2042" y="8628"/>
                    </a:cubicBezTo>
                    <a:lnTo>
                      <a:pt x="2459" y="7821"/>
                    </a:lnTo>
                    <a:cubicBezTo>
                      <a:pt x="2505" y="7737"/>
                      <a:pt x="2487" y="7635"/>
                      <a:pt x="2413" y="7570"/>
                    </a:cubicBezTo>
                    <a:cubicBezTo>
                      <a:pt x="2171" y="7348"/>
                      <a:pt x="1967" y="7097"/>
                      <a:pt x="1791" y="6819"/>
                    </a:cubicBezTo>
                    <a:cubicBezTo>
                      <a:pt x="1748" y="6754"/>
                      <a:pt x="1676" y="6717"/>
                      <a:pt x="1607" y="6717"/>
                    </a:cubicBezTo>
                    <a:cubicBezTo>
                      <a:pt x="1588" y="6717"/>
                      <a:pt x="1568" y="6720"/>
                      <a:pt x="1550" y="6726"/>
                    </a:cubicBezTo>
                    <a:lnTo>
                      <a:pt x="678" y="7004"/>
                    </a:lnTo>
                    <a:cubicBezTo>
                      <a:pt x="668" y="7008"/>
                      <a:pt x="658" y="7010"/>
                      <a:pt x="648" y="7010"/>
                    </a:cubicBezTo>
                    <a:cubicBezTo>
                      <a:pt x="610" y="7010"/>
                      <a:pt x="572" y="6984"/>
                      <a:pt x="557" y="6939"/>
                    </a:cubicBezTo>
                    <a:lnTo>
                      <a:pt x="149" y="5631"/>
                    </a:lnTo>
                    <a:cubicBezTo>
                      <a:pt x="131" y="5585"/>
                      <a:pt x="158" y="5529"/>
                      <a:pt x="214" y="5511"/>
                    </a:cubicBezTo>
                    <a:lnTo>
                      <a:pt x="1077" y="5242"/>
                    </a:lnTo>
                    <a:cubicBezTo>
                      <a:pt x="1160" y="5214"/>
                      <a:pt x="1225" y="5121"/>
                      <a:pt x="1216" y="5028"/>
                    </a:cubicBezTo>
                    <a:cubicBezTo>
                      <a:pt x="1207" y="4704"/>
                      <a:pt x="1234" y="4370"/>
                      <a:pt x="1309" y="4054"/>
                    </a:cubicBezTo>
                    <a:cubicBezTo>
                      <a:pt x="1327" y="3962"/>
                      <a:pt x="1281" y="3860"/>
                      <a:pt x="1197" y="3823"/>
                    </a:cubicBezTo>
                    <a:lnTo>
                      <a:pt x="390" y="3405"/>
                    </a:lnTo>
                    <a:cubicBezTo>
                      <a:pt x="372" y="3387"/>
                      <a:pt x="353" y="3368"/>
                      <a:pt x="344" y="3349"/>
                    </a:cubicBezTo>
                    <a:cubicBezTo>
                      <a:pt x="335" y="3322"/>
                      <a:pt x="344" y="3294"/>
                      <a:pt x="353" y="3275"/>
                    </a:cubicBezTo>
                    <a:lnTo>
                      <a:pt x="984" y="2060"/>
                    </a:lnTo>
                    <a:cubicBezTo>
                      <a:pt x="1005" y="2026"/>
                      <a:pt x="1041" y="2006"/>
                      <a:pt x="1077" y="2006"/>
                    </a:cubicBezTo>
                    <a:cubicBezTo>
                      <a:pt x="1089" y="2006"/>
                      <a:pt x="1102" y="2009"/>
                      <a:pt x="1114" y="2014"/>
                    </a:cubicBezTo>
                    <a:lnTo>
                      <a:pt x="1921" y="2431"/>
                    </a:lnTo>
                    <a:cubicBezTo>
                      <a:pt x="1952" y="2448"/>
                      <a:pt x="1985" y="2456"/>
                      <a:pt x="2018" y="2456"/>
                    </a:cubicBezTo>
                    <a:cubicBezTo>
                      <a:pt x="2074" y="2456"/>
                      <a:pt x="2130" y="2432"/>
                      <a:pt x="2171" y="2385"/>
                    </a:cubicBezTo>
                    <a:cubicBezTo>
                      <a:pt x="2394" y="2143"/>
                      <a:pt x="2645" y="1930"/>
                      <a:pt x="2923" y="1763"/>
                    </a:cubicBezTo>
                    <a:cubicBezTo>
                      <a:pt x="2997" y="1707"/>
                      <a:pt x="3034" y="1605"/>
                      <a:pt x="3006" y="1513"/>
                    </a:cubicBezTo>
                    <a:lnTo>
                      <a:pt x="2737" y="650"/>
                    </a:lnTo>
                    <a:cubicBezTo>
                      <a:pt x="2728" y="631"/>
                      <a:pt x="2728" y="604"/>
                      <a:pt x="2747" y="585"/>
                    </a:cubicBezTo>
                    <a:cubicBezTo>
                      <a:pt x="2756" y="557"/>
                      <a:pt x="2774" y="539"/>
                      <a:pt x="2802" y="529"/>
                    </a:cubicBezTo>
                    <a:lnTo>
                      <a:pt x="4110" y="121"/>
                    </a:lnTo>
                    <a:cubicBezTo>
                      <a:pt x="4120" y="117"/>
                      <a:pt x="4131" y="114"/>
                      <a:pt x="4144" y="114"/>
                    </a:cubicBezTo>
                    <a:close/>
                    <a:moveTo>
                      <a:pt x="4132" y="0"/>
                    </a:moveTo>
                    <a:cubicBezTo>
                      <a:pt x="4113" y="0"/>
                      <a:pt x="4093" y="3"/>
                      <a:pt x="4073" y="10"/>
                    </a:cubicBezTo>
                    <a:lnTo>
                      <a:pt x="2765" y="427"/>
                    </a:lnTo>
                    <a:cubicBezTo>
                      <a:pt x="2709" y="446"/>
                      <a:pt x="2663" y="483"/>
                      <a:pt x="2645" y="529"/>
                    </a:cubicBezTo>
                    <a:cubicBezTo>
                      <a:pt x="2617" y="585"/>
                      <a:pt x="2607" y="641"/>
                      <a:pt x="2626" y="696"/>
                    </a:cubicBezTo>
                    <a:lnTo>
                      <a:pt x="2895" y="1559"/>
                    </a:lnTo>
                    <a:cubicBezTo>
                      <a:pt x="2914" y="1596"/>
                      <a:pt x="2895" y="1643"/>
                      <a:pt x="2858" y="1661"/>
                    </a:cubicBezTo>
                    <a:cubicBezTo>
                      <a:pt x="2570" y="1847"/>
                      <a:pt x="2311" y="2060"/>
                      <a:pt x="2088" y="2310"/>
                    </a:cubicBezTo>
                    <a:cubicBezTo>
                      <a:pt x="2069" y="2335"/>
                      <a:pt x="2043" y="2348"/>
                      <a:pt x="2016" y="2348"/>
                    </a:cubicBezTo>
                    <a:cubicBezTo>
                      <a:pt x="2002" y="2348"/>
                      <a:pt x="1989" y="2344"/>
                      <a:pt x="1977" y="2338"/>
                    </a:cubicBezTo>
                    <a:lnTo>
                      <a:pt x="1170" y="1921"/>
                    </a:lnTo>
                    <a:cubicBezTo>
                      <a:pt x="1137" y="1903"/>
                      <a:pt x="1102" y="1895"/>
                      <a:pt x="1068" y="1895"/>
                    </a:cubicBezTo>
                    <a:cubicBezTo>
                      <a:pt x="993" y="1895"/>
                      <a:pt x="920" y="1934"/>
                      <a:pt x="882" y="2004"/>
                    </a:cubicBezTo>
                    <a:lnTo>
                      <a:pt x="251" y="3229"/>
                    </a:lnTo>
                    <a:cubicBezTo>
                      <a:pt x="223" y="3275"/>
                      <a:pt x="223" y="3331"/>
                      <a:pt x="233" y="3387"/>
                    </a:cubicBezTo>
                    <a:cubicBezTo>
                      <a:pt x="251" y="3442"/>
                      <a:pt x="288" y="3479"/>
                      <a:pt x="344" y="3507"/>
                    </a:cubicBezTo>
                    <a:lnTo>
                      <a:pt x="1142" y="3925"/>
                    </a:lnTo>
                    <a:cubicBezTo>
                      <a:pt x="1179" y="3943"/>
                      <a:pt x="1197" y="3990"/>
                      <a:pt x="1188" y="4036"/>
                    </a:cubicBezTo>
                    <a:cubicBezTo>
                      <a:pt x="1114" y="4361"/>
                      <a:pt x="1086" y="4695"/>
                      <a:pt x="1105" y="5038"/>
                    </a:cubicBezTo>
                    <a:cubicBezTo>
                      <a:pt x="1105" y="5084"/>
                      <a:pt x="1086" y="5121"/>
                      <a:pt x="1040" y="5131"/>
                    </a:cubicBezTo>
                    <a:lnTo>
                      <a:pt x="177" y="5409"/>
                    </a:lnTo>
                    <a:cubicBezTo>
                      <a:pt x="66" y="5437"/>
                      <a:pt x="1" y="5557"/>
                      <a:pt x="38" y="5669"/>
                    </a:cubicBezTo>
                    <a:lnTo>
                      <a:pt x="455" y="6977"/>
                    </a:lnTo>
                    <a:cubicBezTo>
                      <a:pt x="478" y="7067"/>
                      <a:pt x="561" y="7126"/>
                      <a:pt x="651" y="7126"/>
                    </a:cubicBezTo>
                    <a:cubicBezTo>
                      <a:pt x="672" y="7126"/>
                      <a:pt x="694" y="7123"/>
                      <a:pt x="715" y="7116"/>
                    </a:cubicBezTo>
                    <a:lnTo>
                      <a:pt x="1578" y="6847"/>
                    </a:lnTo>
                    <a:cubicBezTo>
                      <a:pt x="1590" y="6842"/>
                      <a:pt x="1603" y="6839"/>
                      <a:pt x="1614" y="6839"/>
                    </a:cubicBezTo>
                    <a:cubicBezTo>
                      <a:pt x="1647" y="6839"/>
                      <a:pt x="1675" y="6857"/>
                      <a:pt x="1689" y="6884"/>
                    </a:cubicBezTo>
                    <a:cubicBezTo>
                      <a:pt x="1875" y="7171"/>
                      <a:pt x="2088" y="7431"/>
                      <a:pt x="2338" y="7654"/>
                    </a:cubicBezTo>
                    <a:cubicBezTo>
                      <a:pt x="2375" y="7691"/>
                      <a:pt x="2375" y="7728"/>
                      <a:pt x="2357" y="7774"/>
                    </a:cubicBezTo>
                    <a:lnTo>
                      <a:pt x="1939" y="8572"/>
                    </a:lnTo>
                    <a:cubicBezTo>
                      <a:pt x="1893" y="8674"/>
                      <a:pt x="1930" y="8804"/>
                      <a:pt x="2032" y="8860"/>
                    </a:cubicBezTo>
                    <a:lnTo>
                      <a:pt x="3247" y="9491"/>
                    </a:lnTo>
                    <a:cubicBezTo>
                      <a:pt x="3283" y="9509"/>
                      <a:pt x="3319" y="9519"/>
                      <a:pt x="3355" y="9519"/>
                    </a:cubicBezTo>
                    <a:cubicBezTo>
                      <a:pt x="3375" y="9519"/>
                      <a:pt x="3395" y="9516"/>
                      <a:pt x="3414" y="9509"/>
                    </a:cubicBezTo>
                    <a:cubicBezTo>
                      <a:pt x="3461" y="9491"/>
                      <a:pt x="3507" y="9453"/>
                      <a:pt x="3535" y="9407"/>
                    </a:cubicBezTo>
                    <a:lnTo>
                      <a:pt x="3953" y="8600"/>
                    </a:lnTo>
                    <a:cubicBezTo>
                      <a:pt x="3968" y="8569"/>
                      <a:pt x="4002" y="8551"/>
                      <a:pt x="4040" y="8551"/>
                    </a:cubicBezTo>
                    <a:cubicBezTo>
                      <a:pt x="4048" y="8551"/>
                      <a:pt x="4056" y="8552"/>
                      <a:pt x="4064" y="8554"/>
                    </a:cubicBezTo>
                    <a:cubicBezTo>
                      <a:pt x="4324" y="8613"/>
                      <a:pt x="4589" y="8643"/>
                      <a:pt x="4861" y="8643"/>
                    </a:cubicBezTo>
                    <a:cubicBezTo>
                      <a:pt x="4929" y="8643"/>
                      <a:pt x="4997" y="8641"/>
                      <a:pt x="5066" y="8637"/>
                    </a:cubicBezTo>
                    <a:cubicBezTo>
                      <a:pt x="5112" y="8637"/>
                      <a:pt x="5149" y="8665"/>
                      <a:pt x="5158" y="8702"/>
                    </a:cubicBezTo>
                    <a:lnTo>
                      <a:pt x="5428" y="9565"/>
                    </a:lnTo>
                    <a:cubicBezTo>
                      <a:pt x="5455" y="9658"/>
                      <a:pt x="5539" y="9713"/>
                      <a:pt x="5632" y="9713"/>
                    </a:cubicBezTo>
                    <a:cubicBezTo>
                      <a:pt x="5650" y="9713"/>
                      <a:pt x="5678" y="9713"/>
                      <a:pt x="5697" y="9704"/>
                    </a:cubicBezTo>
                    <a:lnTo>
                      <a:pt x="7005" y="9296"/>
                    </a:lnTo>
                    <a:cubicBezTo>
                      <a:pt x="7116" y="9259"/>
                      <a:pt x="7172" y="9138"/>
                      <a:pt x="7144" y="9027"/>
                    </a:cubicBezTo>
                    <a:lnTo>
                      <a:pt x="6865" y="8164"/>
                    </a:lnTo>
                    <a:cubicBezTo>
                      <a:pt x="6856" y="8127"/>
                      <a:pt x="6875" y="8081"/>
                      <a:pt x="6912" y="8053"/>
                    </a:cubicBezTo>
                    <a:cubicBezTo>
                      <a:pt x="7190" y="7876"/>
                      <a:pt x="7450" y="7654"/>
                      <a:pt x="7682" y="7413"/>
                    </a:cubicBezTo>
                    <a:cubicBezTo>
                      <a:pt x="7700" y="7388"/>
                      <a:pt x="7727" y="7375"/>
                      <a:pt x="7754" y="7375"/>
                    </a:cubicBezTo>
                    <a:cubicBezTo>
                      <a:pt x="7767" y="7375"/>
                      <a:pt x="7781" y="7379"/>
                      <a:pt x="7793" y="7385"/>
                    </a:cubicBezTo>
                    <a:lnTo>
                      <a:pt x="8600" y="7802"/>
                    </a:lnTo>
                    <a:cubicBezTo>
                      <a:pt x="8630" y="7820"/>
                      <a:pt x="8664" y="7830"/>
                      <a:pt x="8699" y="7830"/>
                    </a:cubicBezTo>
                    <a:cubicBezTo>
                      <a:pt x="8718" y="7830"/>
                      <a:pt x="8738" y="7827"/>
                      <a:pt x="8758" y="7821"/>
                    </a:cubicBezTo>
                    <a:cubicBezTo>
                      <a:pt x="8814" y="7802"/>
                      <a:pt x="8860" y="7765"/>
                      <a:pt x="8888" y="7709"/>
                    </a:cubicBezTo>
                    <a:lnTo>
                      <a:pt x="9519" y="6494"/>
                    </a:lnTo>
                    <a:cubicBezTo>
                      <a:pt x="9574" y="6392"/>
                      <a:pt x="9528" y="6262"/>
                      <a:pt x="9426" y="6207"/>
                    </a:cubicBezTo>
                    <a:lnTo>
                      <a:pt x="8619" y="5789"/>
                    </a:lnTo>
                    <a:cubicBezTo>
                      <a:pt x="8582" y="5771"/>
                      <a:pt x="8563" y="5734"/>
                      <a:pt x="8572" y="5687"/>
                    </a:cubicBezTo>
                    <a:cubicBezTo>
                      <a:pt x="8647" y="5353"/>
                      <a:pt x="8674" y="5019"/>
                      <a:pt x="8665" y="4685"/>
                    </a:cubicBezTo>
                    <a:cubicBezTo>
                      <a:pt x="8665" y="4639"/>
                      <a:pt x="8684" y="4602"/>
                      <a:pt x="8730" y="4583"/>
                    </a:cubicBezTo>
                    <a:lnTo>
                      <a:pt x="9593" y="4314"/>
                    </a:lnTo>
                    <a:cubicBezTo>
                      <a:pt x="9648" y="4296"/>
                      <a:pt x="9686" y="4259"/>
                      <a:pt x="9713" y="4212"/>
                    </a:cubicBezTo>
                    <a:cubicBezTo>
                      <a:pt x="9741" y="4156"/>
                      <a:pt x="9750" y="4101"/>
                      <a:pt x="9732" y="4045"/>
                    </a:cubicBezTo>
                    <a:lnTo>
                      <a:pt x="9314" y="2737"/>
                    </a:lnTo>
                    <a:cubicBezTo>
                      <a:pt x="9296" y="2682"/>
                      <a:pt x="9259" y="2644"/>
                      <a:pt x="9212" y="2617"/>
                    </a:cubicBezTo>
                    <a:cubicBezTo>
                      <a:pt x="9182" y="2599"/>
                      <a:pt x="9145" y="2588"/>
                      <a:pt x="9109" y="2588"/>
                    </a:cubicBezTo>
                    <a:cubicBezTo>
                      <a:pt x="9090" y="2588"/>
                      <a:pt x="9071" y="2591"/>
                      <a:pt x="9055" y="2598"/>
                    </a:cubicBezTo>
                    <a:lnTo>
                      <a:pt x="8183" y="2876"/>
                    </a:lnTo>
                    <a:cubicBezTo>
                      <a:pt x="8176" y="2878"/>
                      <a:pt x="8170" y="2879"/>
                      <a:pt x="8163" y="2879"/>
                    </a:cubicBezTo>
                    <a:cubicBezTo>
                      <a:pt x="8130" y="2879"/>
                      <a:pt x="8096" y="2861"/>
                      <a:pt x="8081" y="2830"/>
                    </a:cubicBezTo>
                    <a:cubicBezTo>
                      <a:pt x="7895" y="2552"/>
                      <a:pt x="7682" y="2292"/>
                      <a:pt x="7431" y="2060"/>
                    </a:cubicBezTo>
                    <a:cubicBezTo>
                      <a:pt x="7394" y="2032"/>
                      <a:pt x="7385" y="1986"/>
                      <a:pt x="7413" y="1949"/>
                    </a:cubicBezTo>
                    <a:lnTo>
                      <a:pt x="7830" y="1142"/>
                    </a:lnTo>
                    <a:cubicBezTo>
                      <a:pt x="7849" y="1095"/>
                      <a:pt x="7858" y="1040"/>
                      <a:pt x="7839" y="984"/>
                    </a:cubicBezTo>
                    <a:cubicBezTo>
                      <a:pt x="7821" y="928"/>
                      <a:pt x="7784" y="882"/>
                      <a:pt x="7737" y="854"/>
                    </a:cubicBezTo>
                    <a:lnTo>
                      <a:pt x="6522" y="223"/>
                    </a:lnTo>
                    <a:cubicBezTo>
                      <a:pt x="6492" y="208"/>
                      <a:pt x="6461" y="201"/>
                      <a:pt x="6430" y="201"/>
                    </a:cubicBezTo>
                    <a:cubicBezTo>
                      <a:pt x="6405" y="201"/>
                      <a:pt x="6380" y="206"/>
                      <a:pt x="6355" y="214"/>
                    </a:cubicBezTo>
                    <a:cubicBezTo>
                      <a:pt x="6300" y="232"/>
                      <a:pt x="6262" y="270"/>
                      <a:pt x="6235" y="316"/>
                    </a:cubicBezTo>
                    <a:lnTo>
                      <a:pt x="5817" y="1123"/>
                    </a:lnTo>
                    <a:cubicBezTo>
                      <a:pt x="5802" y="1154"/>
                      <a:pt x="5767" y="1172"/>
                      <a:pt x="5730" y="1172"/>
                    </a:cubicBezTo>
                    <a:cubicBezTo>
                      <a:pt x="5722" y="1172"/>
                      <a:pt x="5714" y="1171"/>
                      <a:pt x="5706" y="1169"/>
                    </a:cubicBezTo>
                    <a:cubicBezTo>
                      <a:pt x="5421" y="1104"/>
                      <a:pt x="5129" y="1075"/>
                      <a:pt x="4830" y="1075"/>
                    </a:cubicBezTo>
                    <a:cubicBezTo>
                      <a:pt x="4788" y="1075"/>
                      <a:pt x="4746" y="1076"/>
                      <a:pt x="4704" y="1077"/>
                    </a:cubicBezTo>
                    <a:cubicBezTo>
                      <a:pt x="4699" y="1078"/>
                      <a:pt x="4694" y="1078"/>
                      <a:pt x="4689" y="1078"/>
                    </a:cubicBezTo>
                    <a:cubicBezTo>
                      <a:pt x="4655" y="1078"/>
                      <a:pt x="4619" y="1052"/>
                      <a:pt x="4611" y="1012"/>
                    </a:cubicBezTo>
                    <a:lnTo>
                      <a:pt x="4342" y="149"/>
                    </a:lnTo>
                    <a:cubicBezTo>
                      <a:pt x="4324" y="93"/>
                      <a:pt x="4286" y="56"/>
                      <a:pt x="4231" y="28"/>
                    </a:cubicBezTo>
                    <a:cubicBezTo>
                      <a:pt x="4201" y="10"/>
                      <a:pt x="4167" y="0"/>
                      <a:pt x="4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7084600" y="1809400"/>
                <a:ext cx="406325" cy="280875"/>
              </a:xfrm>
              <a:custGeom>
                <a:avLst/>
                <a:gdLst/>
                <a:ahLst/>
                <a:cxnLst/>
                <a:rect l="l" t="t" r="r" b="b"/>
                <a:pathLst>
                  <a:path w="16253" h="11235" extrusionOk="0">
                    <a:moveTo>
                      <a:pt x="427" y="0"/>
                    </a:moveTo>
                    <a:cubicBezTo>
                      <a:pt x="195" y="0"/>
                      <a:pt x="0" y="195"/>
                      <a:pt x="0" y="427"/>
                    </a:cubicBezTo>
                    <a:lnTo>
                      <a:pt x="0" y="11086"/>
                    </a:lnTo>
                    <a:cubicBezTo>
                      <a:pt x="0" y="11169"/>
                      <a:pt x="65" y="11234"/>
                      <a:pt x="149" y="11234"/>
                    </a:cubicBezTo>
                    <a:lnTo>
                      <a:pt x="16104" y="11234"/>
                    </a:lnTo>
                    <a:cubicBezTo>
                      <a:pt x="16188" y="11234"/>
                      <a:pt x="16253" y="11169"/>
                      <a:pt x="16253" y="11086"/>
                    </a:cubicBezTo>
                    <a:lnTo>
                      <a:pt x="16253" y="427"/>
                    </a:lnTo>
                    <a:cubicBezTo>
                      <a:pt x="16253" y="195"/>
                      <a:pt x="16058" y="0"/>
                      <a:pt x="15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7083200" y="1808000"/>
                <a:ext cx="409125" cy="283900"/>
              </a:xfrm>
              <a:custGeom>
                <a:avLst/>
                <a:gdLst/>
                <a:ahLst/>
                <a:cxnLst/>
                <a:rect l="l" t="t" r="r" b="b"/>
                <a:pathLst>
                  <a:path w="16365" h="11356" extrusionOk="0">
                    <a:moveTo>
                      <a:pt x="15882" y="121"/>
                    </a:moveTo>
                    <a:cubicBezTo>
                      <a:pt x="16086" y="121"/>
                      <a:pt x="16244" y="279"/>
                      <a:pt x="16244" y="483"/>
                    </a:cubicBezTo>
                    <a:lnTo>
                      <a:pt x="16244" y="11142"/>
                    </a:lnTo>
                    <a:cubicBezTo>
                      <a:pt x="16244" y="11198"/>
                      <a:pt x="16207" y="11235"/>
                      <a:pt x="16160" y="11235"/>
                    </a:cubicBezTo>
                    <a:lnTo>
                      <a:pt x="205" y="11235"/>
                    </a:lnTo>
                    <a:cubicBezTo>
                      <a:pt x="158" y="11235"/>
                      <a:pt x="112" y="11198"/>
                      <a:pt x="112" y="11142"/>
                    </a:cubicBezTo>
                    <a:lnTo>
                      <a:pt x="112" y="483"/>
                    </a:lnTo>
                    <a:cubicBezTo>
                      <a:pt x="112" y="279"/>
                      <a:pt x="279" y="121"/>
                      <a:pt x="483" y="121"/>
                    </a:cubicBezTo>
                    <a:close/>
                    <a:moveTo>
                      <a:pt x="483" y="1"/>
                    </a:moveTo>
                    <a:cubicBezTo>
                      <a:pt x="214" y="1"/>
                      <a:pt x="0" y="214"/>
                      <a:pt x="0" y="483"/>
                    </a:cubicBezTo>
                    <a:lnTo>
                      <a:pt x="0" y="11142"/>
                    </a:lnTo>
                    <a:cubicBezTo>
                      <a:pt x="0" y="11262"/>
                      <a:pt x="93" y="11355"/>
                      <a:pt x="205" y="11355"/>
                    </a:cubicBezTo>
                    <a:lnTo>
                      <a:pt x="16160" y="11355"/>
                    </a:lnTo>
                    <a:cubicBezTo>
                      <a:pt x="16272" y="11355"/>
                      <a:pt x="16365" y="11262"/>
                      <a:pt x="16365" y="11142"/>
                    </a:cubicBezTo>
                    <a:lnTo>
                      <a:pt x="16365" y="483"/>
                    </a:lnTo>
                    <a:cubicBezTo>
                      <a:pt x="16365"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7114275" y="1836525"/>
                <a:ext cx="346975" cy="226850"/>
              </a:xfrm>
              <a:custGeom>
                <a:avLst/>
                <a:gdLst/>
                <a:ahLst/>
                <a:cxnLst/>
                <a:rect l="l" t="t" r="r" b="b"/>
                <a:pathLst>
                  <a:path w="13879" h="9074" extrusionOk="0">
                    <a:moveTo>
                      <a:pt x="1" y="1"/>
                    </a:moveTo>
                    <a:lnTo>
                      <a:pt x="1" y="9073"/>
                    </a:lnTo>
                    <a:lnTo>
                      <a:pt x="13879" y="9073"/>
                    </a:lnTo>
                    <a:lnTo>
                      <a:pt x="13879" y="7394"/>
                    </a:lnTo>
                    <a:lnTo>
                      <a:pt x="13879" y="2097"/>
                    </a:lnTo>
                    <a:lnTo>
                      <a:pt x="138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7112875" y="1834900"/>
                <a:ext cx="349775" cy="229850"/>
              </a:xfrm>
              <a:custGeom>
                <a:avLst/>
                <a:gdLst/>
                <a:ahLst/>
                <a:cxnLst/>
                <a:rect l="l" t="t" r="r" b="b"/>
                <a:pathLst>
                  <a:path w="13991" h="9194" extrusionOk="0">
                    <a:moveTo>
                      <a:pt x="57" y="1"/>
                    </a:moveTo>
                    <a:cubicBezTo>
                      <a:pt x="29" y="1"/>
                      <a:pt x="1" y="29"/>
                      <a:pt x="1" y="66"/>
                    </a:cubicBezTo>
                    <a:lnTo>
                      <a:pt x="1" y="9138"/>
                    </a:lnTo>
                    <a:cubicBezTo>
                      <a:pt x="1" y="9175"/>
                      <a:pt x="29" y="9194"/>
                      <a:pt x="57" y="9194"/>
                    </a:cubicBezTo>
                    <a:lnTo>
                      <a:pt x="13935" y="9194"/>
                    </a:lnTo>
                    <a:cubicBezTo>
                      <a:pt x="13962" y="9194"/>
                      <a:pt x="13990" y="9175"/>
                      <a:pt x="13990" y="9138"/>
                    </a:cubicBezTo>
                    <a:lnTo>
                      <a:pt x="13990" y="7459"/>
                    </a:lnTo>
                    <a:cubicBezTo>
                      <a:pt x="13990" y="7431"/>
                      <a:pt x="13962" y="7403"/>
                      <a:pt x="13935" y="7403"/>
                    </a:cubicBezTo>
                    <a:cubicBezTo>
                      <a:pt x="13897" y="7403"/>
                      <a:pt x="13870" y="7431"/>
                      <a:pt x="13870" y="7459"/>
                    </a:cubicBezTo>
                    <a:lnTo>
                      <a:pt x="13870" y="9083"/>
                    </a:lnTo>
                    <a:lnTo>
                      <a:pt x="112" y="9083"/>
                    </a:lnTo>
                    <a:lnTo>
                      <a:pt x="112" y="121"/>
                    </a:lnTo>
                    <a:lnTo>
                      <a:pt x="13870" y="121"/>
                    </a:lnTo>
                    <a:lnTo>
                      <a:pt x="13870" y="2162"/>
                    </a:lnTo>
                    <a:cubicBezTo>
                      <a:pt x="13870" y="2190"/>
                      <a:pt x="13897" y="2218"/>
                      <a:pt x="13935" y="2218"/>
                    </a:cubicBezTo>
                    <a:cubicBezTo>
                      <a:pt x="13962" y="2218"/>
                      <a:pt x="13990" y="2190"/>
                      <a:pt x="13990" y="2162"/>
                    </a:cubicBezTo>
                    <a:lnTo>
                      <a:pt x="13990" y="66"/>
                    </a:lnTo>
                    <a:cubicBezTo>
                      <a:pt x="13990" y="29"/>
                      <a:pt x="13962" y="1"/>
                      <a:pt x="13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7459600" y="1907275"/>
                <a:ext cx="3050" cy="76075"/>
              </a:xfrm>
              <a:custGeom>
                <a:avLst/>
                <a:gdLst/>
                <a:ahLst/>
                <a:cxnLst/>
                <a:rect l="l" t="t" r="r" b="b"/>
                <a:pathLst>
                  <a:path w="122" h="3043" extrusionOk="0">
                    <a:moveTo>
                      <a:pt x="66" y="0"/>
                    </a:moveTo>
                    <a:cubicBezTo>
                      <a:pt x="28" y="0"/>
                      <a:pt x="1" y="19"/>
                      <a:pt x="1" y="56"/>
                    </a:cubicBezTo>
                    <a:lnTo>
                      <a:pt x="1" y="2987"/>
                    </a:lnTo>
                    <a:cubicBezTo>
                      <a:pt x="1" y="3015"/>
                      <a:pt x="28" y="3043"/>
                      <a:pt x="66" y="3043"/>
                    </a:cubicBezTo>
                    <a:cubicBezTo>
                      <a:pt x="93" y="3043"/>
                      <a:pt x="121" y="3015"/>
                      <a:pt x="121" y="2987"/>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7283100" y="1818675"/>
                <a:ext cx="9325" cy="9075"/>
              </a:xfrm>
              <a:custGeom>
                <a:avLst/>
                <a:gdLst/>
                <a:ahLst/>
                <a:cxnLst/>
                <a:rect l="l" t="t" r="r" b="b"/>
                <a:pathLst>
                  <a:path w="373" h="363" extrusionOk="0">
                    <a:moveTo>
                      <a:pt x="187" y="121"/>
                    </a:moveTo>
                    <a:cubicBezTo>
                      <a:pt x="224" y="121"/>
                      <a:pt x="251" y="149"/>
                      <a:pt x="251" y="186"/>
                    </a:cubicBezTo>
                    <a:cubicBezTo>
                      <a:pt x="251" y="223"/>
                      <a:pt x="224" y="251"/>
                      <a:pt x="187" y="251"/>
                    </a:cubicBezTo>
                    <a:cubicBezTo>
                      <a:pt x="149" y="251"/>
                      <a:pt x="122" y="223"/>
                      <a:pt x="122" y="186"/>
                    </a:cubicBezTo>
                    <a:cubicBezTo>
                      <a:pt x="122" y="149"/>
                      <a:pt x="149" y="121"/>
                      <a:pt x="187" y="121"/>
                    </a:cubicBezTo>
                    <a:close/>
                    <a:moveTo>
                      <a:pt x="187" y="0"/>
                    </a:moveTo>
                    <a:cubicBezTo>
                      <a:pt x="84" y="0"/>
                      <a:pt x="1" y="84"/>
                      <a:pt x="1" y="186"/>
                    </a:cubicBezTo>
                    <a:cubicBezTo>
                      <a:pt x="1" y="279"/>
                      <a:pt x="84" y="362"/>
                      <a:pt x="187" y="362"/>
                    </a:cubicBezTo>
                    <a:cubicBezTo>
                      <a:pt x="289" y="362"/>
                      <a:pt x="372" y="288"/>
                      <a:pt x="372" y="186"/>
                    </a:cubicBezTo>
                    <a:cubicBezTo>
                      <a:pt x="372" y="84"/>
                      <a:pt x="28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018025" y="2088150"/>
                <a:ext cx="539250" cy="36450"/>
              </a:xfrm>
              <a:custGeom>
                <a:avLst/>
                <a:gdLst/>
                <a:ahLst/>
                <a:cxnLst/>
                <a:rect l="l" t="t" r="r" b="b"/>
                <a:pathLst>
                  <a:path w="21570" h="1458" extrusionOk="0">
                    <a:moveTo>
                      <a:pt x="1" y="1"/>
                    </a:moveTo>
                    <a:lnTo>
                      <a:pt x="1" y="891"/>
                    </a:lnTo>
                    <a:cubicBezTo>
                      <a:pt x="1" y="1207"/>
                      <a:pt x="260" y="1457"/>
                      <a:pt x="576" y="1457"/>
                    </a:cubicBezTo>
                    <a:lnTo>
                      <a:pt x="21003" y="1457"/>
                    </a:lnTo>
                    <a:cubicBezTo>
                      <a:pt x="21319"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7016650" y="2086775"/>
                <a:ext cx="542225" cy="39200"/>
              </a:xfrm>
              <a:custGeom>
                <a:avLst/>
                <a:gdLst/>
                <a:ahLst/>
                <a:cxnLst/>
                <a:rect l="l" t="t" r="r" b="b"/>
                <a:pathLst>
                  <a:path w="21689" h="1568" extrusionOk="0">
                    <a:moveTo>
                      <a:pt x="21568" y="111"/>
                    </a:moveTo>
                    <a:lnTo>
                      <a:pt x="21568" y="946"/>
                    </a:lnTo>
                    <a:cubicBezTo>
                      <a:pt x="21568" y="1225"/>
                      <a:pt x="21336" y="1457"/>
                      <a:pt x="21058" y="1457"/>
                    </a:cubicBezTo>
                    <a:lnTo>
                      <a:pt x="631" y="1457"/>
                    </a:lnTo>
                    <a:cubicBezTo>
                      <a:pt x="343" y="1457"/>
                      <a:pt x="121" y="1225"/>
                      <a:pt x="121" y="946"/>
                    </a:cubicBezTo>
                    <a:lnTo>
                      <a:pt x="121" y="111"/>
                    </a:lnTo>
                    <a:close/>
                    <a:moveTo>
                      <a:pt x="56" y="0"/>
                    </a:moveTo>
                    <a:cubicBezTo>
                      <a:pt x="28" y="0"/>
                      <a:pt x="0" y="28"/>
                      <a:pt x="0" y="56"/>
                    </a:cubicBezTo>
                    <a:lnTo>
                      <a:pt x="0" y="946"/>
                    </a:lnTo>
                    <a:cubicBezTo>
                      <a:pt x="0" y="1290"/>
                      <a:pt x="278" y="1568"/>
                      <a:pt x="631" y="1568"/>
                    </a:cubicBezTo>
                    <a:lnTo>
                      <a:pt x="21058" y="1568"/>
                    </a:lnTo>
                    <a:cubicBezTo>
                      <a:pt x="21401" y="1568"/>
                      <a:pt x="21689" y="1290"/>
                      <a:pt x="21689" y="946"/>
                    </a:cubicBezTo>
                    <a:lnTo>
                      <a:pt x="21689" y="56"/>
                    </a:lnTo>
                    <a:cubicBezTo>
                      <a:pt x="21689" y="28"/>
                      <a:pt x="21661"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7021750" y="2114600"/>
                <a:ext cx="531800" cy="2800"/>
              </a:xfrm>
              <a:custGeom>
                <a:avLst/>
                <a:gdLst/>
                <a:ahLst/>
                <a:cxnLst/>
                <a:rect l="l" t="t" r="r" b="b"/>
                <a:pathLst>
                  <a:path w="21272" h="112" extrusionOk="0">
                    <a:moveTo>
                      <a:pt x="65" y="0"/>
                    </a:moveTo>
                    <a:cubicBezTo>
                      <a:pt x="28" y="0"/>
                      <a:pt x="0" y="28"/>
                      <a:pt x="0" y="56"/>
                    </a:cubicBezTo>
                    <a:cubicBezTo>
                      <a:pt x="0" y="93"/>
                      <a:pt x="28" y="112"/>
                      <a:pt x="65" y="112"/>
                    </a:cubicBezTo>
                    <a:lnTo>
                      <a:pt x="21216" y="112"/>
                    </a:lnTo>
                    <a:cubicBezTo>
                      <a:pt x="21253" y="112"/>
                      <a:pt x="21272" y="93"/>
                      <a:pt x="21272" y="56"/>
                    </a:cubicBezTo>
                    <a:cubicBezTo>
                      <a:pt x="21272" y="28"/>
                      <a:pt x="21253"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7236275" y="2090475"/>
                <a:ext cx="102975" cy="11400"/>
              </a:xfrm>
              <a:custGeom>
                <a:avLst/>
                <a:gdLst/>
                <a:ahLst/>
                <a:cxnLst/>
                <a:rect l="l" t="t" r="r" b="b"/>
                <a:pathLst>
                  <a:path w="4119" h="456" extrusionOk="0">
                    <a:moveTo>
                      <a:pt x="0" y="1"/>
                    </a:moveTo>
                    <a:lnTo>
                      <a:pt x="0"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7234875" y="2089075"/>
                <a:ext cx="105775" cy="14175"/>
              </a:xfrm>
              <a:custGeom>
                <a:avLst/>
                <a:gdLst/>
                <a:ahLst/>
                <a:cxnLst/>
                <a:rect l="l" t="t" r="r" b="b"/>
                <a:pathLst>
                  <a:path w="4231" h="567" extrusionOk="0">
                    <a:moveTo>
                      <a:pt x="4119" y="112"/>
                    </a:moveTo>
                    <a:lnTo>
                      <a:pt x="4119" y="455"/>
                    </a:lnTo>
                    <a:lnTo>
                      <a:pt x="112" y="455"/>
                    </a:lnTo>
                    <a:lnTo>
                      <a:pt x="112" y="112"/>
                    </a:lnTo>
                    <a:close/>
                    <a:moveTo>
                      <a:pt x="56" y="1"/>
                    </a:moveTo>
                    <a:cubicBezTo>
                      <a:pt x="28" y="1"/>
                      <a:pt x="0" y="19"/>
                      <a:pt x="0" y="57"/>
                    </a:cubicBezTo>
                    <a:lnTo>
                      <a:pt x="0" y="511"/>
                    </a:lnTo>
                    <a:cubicBezTo>
                      <a:pt x="0" y="539"/>
                      <a:pt x="28" y="567"/>
                      <a:pt x="56"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7183625" y="1879425"/>
                <a:ext cx="185775" cy="159125"/>
              </a:xfrm>
              <a:custGeom>
                <a:avLst/>
                <a:gdLst/>
                <a:ahLst/>
                <a:cxnLst/>
                <a:rect l="l" t="t" r="r" b="b"/>
                <a:pathLst>
                  <a:path w="7431" h="6365" extrusionOk="0">
                    <a:moveTo>
                      <a:pt x="297" y="1"/>
                    </a:moveTo>
                    <a:cubicBezTo>
                      <a:pt x="130" y="1"/>
                      <a:pt x="0" y="140"/>
                      <a:pt x="0" y="298"/>
                    </a:cubicBezTo>
                    <a:lnTo>
                      <a:pt x="0" y="6068"/>
                    </a:lnTo>
                    <a:cubicBezTo>
                      <a:pt x="0" y="6235"/>
                      <a:pt x="130" y="6365"/>
                      <a:pt x="297" y="6365"/>
                    </a:cubicBezTo>
                    <a:lnTo>
                      <a:pt x="7134" y="6365"/>
                    </a:lnTo>
                    <a:cubicBezTo>
                      <a:pt x="7301" y="6365"/>
                      <a:pt x="7431" y="6235"/>
                      <a:pt x="7431" y="6068"/>
                    </a:cubicBezTo>
                    <a:lnTo>
                      <a:pt x="7431" y="298"/>
                    </a:lnTo>
                    <a:cubicBezTo>
                      <a:pt x="7431" y="140"/>
                      <a:pt x="7301" y="1"/>
                      <a:pt x="7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7195900" y="1866900"/>
                <a:ext cx="185800" cy="159125"/>
              </a:xfrm>
              <a:custGeom>
                <a:avLst/>
                <a:gdLst/>
                <a:ahLst/>
                <a:cxnLst/>
                <a:rect l="l" t="t" r="r" b="b"/>
                <a:pathLst>
                  <a:path w="7432" h="6365" extrusionOk="0">
                    <a:moveTo>
                      <a:pt x="353" y="1"/>
                    </a:moveTo>
                    <a:cubicBezTo>
                      <a:pt x="159" y="1"/>
                      <a:pt x="1" y="159"/>
                      <a:pt x="1" y="353"/>
                    </a:cubicBezTo>
                    <a:lnTo>
                      <a:pt x="1" y="6012"/>
                    </a:lnTo>
                    <a:cubicBezTo>
                      <a:pt x="1" y="6207"/>
                      <a:pt x="159" y="6365"/>
                      <a:pt x="353" y="6365"/>
                    </a:cubicBezTo>
                    <a:lnTo>
                      <a:pt x="7088" y="6365"/>
                    </a:lnTo>
                    <a:cubicBezTo>
                      <a:pt x="7274" y="6365"/>
                      <a:pt x="7432" y="6207"/>
                      <a:pt x="7432" y="6012"/>
                    </a:cubicBezTo>
                    <a:lnTo>
                      <a:pt x="7432" y="353"/>
                    </a:lnTo>
                    <a:cubicBezTo>
                      <a:pt x="7432" y="159"/>
                      <a:pt x="7274"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7194525" y="1865525"/>
                <a:ext cx="188800" cy="161900"/>
              </a:xfrm>
              <a:custGeom>
                <a:avLst/>
                <a:gdLst/>
                <a:ahLst/>
                <a:cxnLst/>
                <a:rect l="l" t="t" r="r" b="b"/>
                <a:pathLst>
                  <a:path w="7552" h="6476" extrusionOk="0">
                    <a:moveTo>
                      <a:pt x="7143" y="112"/>
                    </a:moveTo>
                    <a:cubicBezTo>
                      <a:pt x="7301" y="112"/>
                      <a:pt x="7431" y="241"/>
                      <a:pt x="7431" y="408"/>
                    </a:cubicBezTo>
                    <a:lnTo>
                      <a:pt x="7431" y="6067"/>
                    </a:lnTo>
                    <a:cubicBezTo>
                      <a:pt x="7431" y="6225"/>
                      <a:pt x="7301" y="6355"/>
                      <a:pt x="7143" y="6355"/>
                    </a:cubicBezTo>
                    <a:lnTo>
                      <a:pt x="408" y="6355"/>
                    </a:lnTo>
                    <a:cubicBezTo>
                      <a:pt x="241" y="6355"/>
                      <a:pt x="112" y="6225"/>
                      <a:pt x="112" y="6067"/>
                    </a:cubicBezTo>
                    <a:lnTo>
                      <a:pt x="112" y="408"/>
                    </a:lnTo>
                    <a:cubicBezTo>
                      <a:pt x="112" y="241"/>
                      <a:pt x="241" y="112"/>
                      <a:pt x="408" y="112"/>
                    </a:cubicBezTo>
                    <a:close/>
                    <a:moveTo>
                      <a:pt x="408" y="0"/>
                    </a:moveTo>
                    <a:cubicBezTo>
                      <a:pt x="177" y="0"/>
                      <a:pt x="0" y="176"/>
                      <a:pt x="0" y="408"/>
                    </a:cubicBezTo>
                    <a:lnTo>
                      <a:pt x="0" y="6067"/>
                    </a:lnTo>
                    <a:cubicBezTo>
                      <a:pt x="0" y="6290"/>
                      <a:pt x="177" y="6475"/>
                      <a:pt x="408" y="6475"/>
                    </a:cubicBezTo>
                    <a:lnTo>
                      <a:pt x="7143" y="6475"/>
                    </a:lnTo>
                    <a:cubicBezTo>
                      <a:pt x="7366" y="6475"/>
                      <a:pt x="7552" y="6290"/>
                      <a:pt x="7542" y="6067"/>
                    </a:cubicBezTo>
                    <a:lnTo>
                      <a:pt x="7542" y="408"/>
                    </a:lnTo>
                    <a:cubicBezTo>
                      <a:pt x="7542" y="186"/>
                      <a:pt x="7366"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7224425" y="1950625"/>
                <a:ext cx="128275" cy="17200"/>
              </a:xfrm>
              <a:custGeom>
                <a:avLst/>
                <a:gdLst/>
                <a:ahLst/>
                <a:cxnLst/>
                <a:rect l="l" t="t" r="r" b="b"/>
                <a:pathLst>
                  <a:path w="5131" h="688" extrusionOk="0">
                    <a:moveTo>
                      <a:pt x="326" y="1"/>
                    </a:moveTo>
                    <a:cubicBezTo>
                      <a:pt x="149" y="1"/>
                      <a:pt x="1" y="149"/>
                      <a:pt x="1" y="325"/>
                    </a:cubicBezTo>
                    <a:lnTo>
                      <a:pt x="1" y="363"/>
                    </a:lnTo>
                    <a:cubicBezTo>
                      <a:pt x="1" y="548"/>
                      <a:pt x="149" y="687"/>
                      <a:pt x="326" y="687"/>
                    </a:cubicBezTo>
                    <a:lnTo>
                      <a:pt x="4806" y="687"/>
                    </a:lnTo>
                    <a:cubicBezTo>
                      <a:pt x="4992" y="687"/>
                      <a:pt x="5131" y="548"/>
                      <a:pt x="5131" y="363"/>
                    </a:cubicBezTo>
                    <a:lnTo>
                      <a:pt x="5131" y="325"/>
                    </a:lnTo>
                    <a:cubicBezTo>
                      <a:pt x="5131" y="149"/>
                      <a:pt x="499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7223050" y="1949250"/>
                <a:ext cx="131275" cy="19950"/>
              </a:xfrm>
              <a:custGeom>
                <a:avLst/>
                <a:gdLst/>
                <a:ahLst/>
                <a:cxnLst/>
                <a:rect l="l" t="t" r="r" b="b"/>
                <a:pathLst>
                  <a:path w="5251" h="798" extrusionOk="0">
                    <a:moveTo>
                      <a:pt x="4861" y="111"/>
                    </a:moveTo>
                    <a:cubicBezTo>
                      <a:pt x="5010" y="111"/>
                      <a:pt x="5130" y="232"/>
                      <a:pt x="5130" y="380"/>
                    </a:cubicBezTo>
                    <a:lnTo>
                      <a:pt x="5130" y="418"/>
                    </a:lnTo>
                    <a:cubicBezTo>
                      <a:pt x="5130" y="566"/>
                      <a:pt x="5010" y="687"/>
                      <a:pt x="4861" y="687"/>
                    </a:cubicBezTo>
                    <a:lnTo>
                      <a:pt x="381" y="687"/>
                    </a:lnTo>
                    <a:cubicBezTo>
                      <a:pt x="232" y="687"/>
                      <a:pt x="112" y="566"/>
                      <a:pt x="112" y="418"/>
                    </a:cubicBezTo>
                    <a:lnTo>
                      <a:pt x="112" y="380"/>
                    </a:lnTo>
                    <a:cubicBezTo>
                      <a:pt x="112" y="232"/>
                      <a:pt x="232" y="111"/>
                      <a:pt x="381" y="111"/>
                    </a:cubicBezTo>
                    <a:close/>
                    <a:moveTo>
                      <a:pt x="381" y="0"/>
                    </a:moveTo>
                    <a:cubicBezTo>
                      <a:pt x="167" y="0"/>
                      <a:pt x="0" y="167"/>
                      <a:pt x="0" y="380"/>
                    </a:cubicBezTo>
                    <a:lnTo>
                      <a:pt x="0" y="418"/>
                    </a:lnTo>
                    <a:cubicBezTo>
                      <a:pt x="0" y="631"/>
                      <a:pt x="167" y="798"/>
                      <a:pt x="381" y="798"/>
                    </a:cubicBezTo>
                    <a:lnTo>
                      <a:pt x="4861" y="798"/>
                    </a:lnTo>
                    <a:cubicBezTo>
                      <a:pt x="5075" y="798"/>
                      <a:pt x="5251" y="631"/>
                      <a:pt x="5251" y="418"/>
                    </a:cubicBezTo>
                    <a:lnTo>
                      <a:pt x="5251" y="380"/>
                    </a:lnTo>
                    <a:cubicBezTo>
                      <a:pt x="5251" y="167"/>
                      <a:pt x="5075" y="0"/>
                      <a:pt x="4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7238350" y="1955275"/>
                <a:ext cx="99750" cy="7200"/>
              </a:xfrm>
              <a:custGeom>
                <a:avLst/>
                <a:gdLst/>
                <a:ahLst/>
                <a:cxnLst/>
                <a:rect l="l" t="t" r="r" b="b"/>
                <a:pathLst>
                  <a:path w="3990" h="288" extrusionOk="0">
                    <a:moveTo>
                      <a:pt x="3850" y="56"/>
                    </a:moveTo>
                    <a:cubicBezTo>
                      <a:pt x="3897" y="56"/>
                      <a:pt x="3934" y="93"/>
                      <a:pt x="3934" y="139"/>
                    </a:cubicBezTo>
                    <a:lnTo>
                      <a:pt x="3934" y="149"/>
                    </a:lnTo>
                    <a:cubicBezTo>
                      <a:pt x="3934" y="195"/>
                      <a:pt x="3897" y="232"/>
                      <a:pt x="3850" y="232"/>
                    </a:cubicBezTo>
                    <a:lnTo>
                      <a:pt x="140" y="232"/>
                    </a:lnTo>
                    <a:cubicBezTo>
                      <a:pt x="93" y="232"/>
                      <a:pt x="56" y="195"/>
                      <a:pt x="56" y="149"/>
                    </a:cubicBezTo>
                    <a:lnTo>
                      <a:pt x="56" y="139"/>
                    </a:lnTo>
                    <a:cubicBezTo>
                      <a:pt x="56" y="93"/>
                      <a:pt x="93" y="56"/>
                      <a:pt x="140" y="56"/>
                    </a:cubicBezTo>
                    <a:close/>
                    <a:moveTo>
                      <a:pt x="140" y="0"/>
                    </a:moveTo>
                    <a:cubicBezTo>
                      <a:pt x="66" y="0"/>
                      <a:pt x="1" y="65"/>
                      <a:pt x="1" y="139"/>
                    </a:cubicBezTo>
                    <a:lnTo>
                      <a:pt x="1" y="149"/>
                    </a:lnTo>
                    <a:cubicBezTo>
                      <a:pt x="1" y="223"/>
                      <a:pt x="66" y="288"/>
                      <a:pt x="140" y="288"/>
                    </a:cubicBezTo>
                    <a:lnTo>
                      <a:pt x="3850" y="288"/>
                    </a:lnTo>
                    <a:cubicBezTo>
                      <a:pt x="3925" y="288"/>
                      <a:pt x="3990" y="232"/>
                      <a:pt x="3990" y="149"/>
                    </a:cubicBezTo>
                    <a:lnTo>
                      <a:pt x="3990" y="139"/>
                    </a:lnTo>
                    <a:cubicBezTo>
                      <a:pt x="3990" y="65"/>
                      <a:pt x="3925"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7246700" y="1977525"/>
                <a:ext cx="83975" cy="10000"/>
              </a:xfrm>
              <a:custGeom>
                <a:avLst/>
                <a:gdLst/>
                <a:ahLst/>
                <a:cxnLst/>
                <a:rect l="l" t="t" r="r" b="b"/>
                <a:pathLst>
                  <a:path w="3359" h="400" extrusionOk="0">
                    <a:moveTo>
                      <a:pt x="195" y="1"/>
                    </a:moveTo>
                    <a:cubicBezTo>
                      <a:pt x="93" y="1"/>
                      <a:pt x="1" y="84"/>
                      <a:pt x="1" y="196"/>
                    </a:cubicBezTo>
                    <a:cubicBezTo>
                      <a:pt x="1" y="307"/>
                      <a:pt x="93" y="400"/>
                      <a:pt x="195" y="400"/>
                    </a:cubicBezTo>
                    <a:lnTo>
                      <a:pt x="3155" y="400"/>
                    </a:lnTo>
                    <a:cubicBezTo>
                      <a:pt x="3266" y="400"/>
                      <a:pt x="3359" y="307"/>
                      <a:pt x="3359" y="196"/>
                    </a:cubicBezTo>
                    <a:cubicBezTo>
                      <a:pt x="3359" y="84"/>
                      <a:pt x="3266"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7245300" y="1976150"/>
                <a:ext cx="86775" cy="12775"/>
              </a:xfrm>
              <a:custGeom>
                <a:avLst/>
                <a:gdLst/>
                <a:ahLst/>
                <a:cxnLst/>
                <a:rect l="l" t="t" r="r" b="b"/>
                <a:pathLst>
                  <a:path w="3471" h="511" extrusionOk="0">
                    <a:moveTo>
                      <a:pt x="3211" y="112"/>
                    </a:moveTo>
                    <a:cubicBezTo>
                      <a:pt x="3285" y="112"/>
                      <a:pt x="3350" y="176"/>
                      <a:pt x="3350" y="251"/>
                    </a:cubicBezTo>
                    <a:cubicBezTo>
                      <a:pt x="3350" y="334"/>
                      <a:pt x="3285" y="390"/>
                      <a:pt x="3211" y="390"/>
                    </a:cubicBezTo>
                    <a:lnTo>
                      <a:pt x="251" y="390"/>
                    </a:lnTo>
                    <a:cubicBezTo>
                      <a:pt x="177" y="390"/>
                      <a:pt x="112" y="334"/>
                      <a:pt x="112" y="251"/>
                    </a:cubicBezTo>
                    <a:cubicBezTo>
                      <a:pt x="112" y="176"/>
                      <a:pt x="177" y="112"/>
                      <a:pt x="251" y="112"/>
                    </a:cubicBezTo>
                    <a:close/>
                    <a:moveTo>
                      <a:pt x="251" y="0"/>
                    </a:moveTo>
                    <a:cubicBezTo>
                      <a:pt x="112" y="0"/>
                      <a:pt x="1" y="112"/>
                      <a:pt x="1" y="251"/>
                    </a:cubicBezTo>
                    <a:cubicBezTo>
                      <a:pt x="1" y="399"/>
                      <a:pt x="112" y="510"/>
                      <a:pt x="251" y="510"/>
                    </a:cubicBezTo>
                    <a:lnTo>
                      <a:pt x="3211" y="510"/>
                    </a:lnTo>
                    <a:cubicBezTo>
                      <a:pt x="3350" y="510"/>
                      <a:pt x="3470" y="399"/>
                      <a:pt x="3470" y="251"/>
                    </a:cubicBezTo>
                    <a:cubicBezTo>
                      <a:pt x="3470" y="112"/>
                      <a:pt x="3350" y="0"/>
                      <a:pt x="3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7263625"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7272900"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7281500"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6" y="1"/>
                      <a:pt x="0" y="38"/>
                      <a:pt x="0" y="94"/>
                    </a:cubicBezTo>
                    <a:cubicBezTo>
                      <a:pt x="0" y="149"/>
                      <a:pt x="46" y="196"/>
                      <a:pt x="93" y="196"/>
                    </a:cubicBezTo>
                    <a:cubicBezTo>
                      <a:pt x="148" y="196"/>
                      <a:pt x="195" y="149"/>
                      <a:pt x="195" y="94"/>
                    </a:cubicBezTo>
                    <a:cubicBezTo>
                      <a:pt x="195" y="38"/>
                      <a:pt x="148"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7290775"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7299800" y="1980075"/>
                <a:ext cx="4900" cy="4900"/>
              </a:xfrm>
              <a:custGeom>
                <a:avLst/>
                <a:gdLst/>
                <a:ahLst/>
                <a:cxnLst/>
                <a:rect l="l" t="t" r="r" b="b"/>
                <a:pathLst>
                  <a:path w="196" h="196" extrusionOk="0">
                    <a:moveTo>
                      <a:pt x="94" y="57"/>
                    </a:moveTo>
                    <a:cubicBezTo>
                      <a:pt x="122" y="57"/>
                      <a:pt x="131" y="75"/>
                      <a:pt x="131" y="94"/>
                    </a:cubicBezTo>
                    <a:cubicBezTo>
                      <a:pt x="131" y="112"/>
                      <a:pt x="12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7309075" y="1980075"/>
                <a:ext cx="4900" cy="4900"/>
              </a:xfrm>
              <a:custGeom>
                <a:avLst/>
                <a:gdLst/>
                <a:ahLst/>
                <a:cxnLst/>
                <a:rect l="l" t="t" r="r" b="b"/>
                <a:pathLst>
                  <a:path w="196" h="196" extrusionOk="0">
                    <a:moveTo>
                      <a:pt x="94" y="57"/>
                    </a:moveTo>
                    <a:cubicBezTo>
                      <a:pt x="122" y="57"/>
                      <a:pt x="131" y="75"/>
                      <a:pt x="131" y="94"/>
                    </a:cubicBezTo>
                    <a:cubicBezTo>
                      <a:pt x="131" y="112"/>
                      <a:pt x="11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7261775" y="1885700"/>
                <a:ext cx="53825" cy="53600"/>
              </a:xfrm>
              <a:custGeom>
                <a:avLst/>
                <a:gdLst/>
                <a:ahLst/>
                <a:cxnLst/>
                <a:rect l="l" t="t" r="r" b="b"/>
                <a:pathLst>
                  <a:path w="2153" h="2144" extrusionOk="0">
                    <a:moveTo>
                      <a:pt x="1077" y="0"/>
                    </a:moveTo>
                    <a:cubicBezTo>
                      <a:pt x="483" y="0"/>
                      <a:pt x="1" y="473"/>
                      <a:pt x="1" y="1067"/>
                    </a:cubicBezTo>
                    <a:cubicBezTo>
                      <a:pt x="1" y="1661"/>
                      <a:pt x="483" y="2143"/>
                      <a:pt x="1077" y="2143"/>
                    </a:cubicBezTo>
                    <a:cubicBezTo>
                      <a:pt x="1670" y="2143"/>
                      <a:pt x="2153" y="1661"/>
                      <a:pt x="2153" y="1067"/>
                    </a:cubicBezTo>
                    <a:cubicBezTo>
                      <a:pt x="2153" y="473"/>
                      <a:pt x="1670"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7260375" y="1884075"/>
                <a:ext cx="56625" cy="56850"/>
              </a:xfrm>
              <a:custGeom>
                <a:avLst/>
                <a:gdLst/>
                <a:ahLst/>
                <a:cxnLst/>
                <a:rect l="l" t="t" r="r" b="b"/>
                <a:pathLst>
                  <a:path w="2265" h="2274" extrusionOk="0">
                    <a:moveTo>
                      <a:pt x="1133" y="121"/>
                    </a:moveTo>
                    <a:cubicBezTo>
                      <a:pt x="1689" y="121"/>
                      <a:pt x="2144" y="576"/>
                      <a:pt x="2144" y="1132"/>
                    </a:cubicBezTo>
                    <a:cubicBezTo>
                      <a:pt x="2144" y="1698"/>
                      <a:pt x="1689" y="2153"/>
                      <a:pt x="1133" y="2153"/>
                    </a:cubicBezTo>
                    <a:cubicBezTo>
                      <a:pt x="567" y="2153"/>
                      <a:pt x="112" y="1698"/>
                      <a:pt x="112" y="1132"/>
                    </a:cubicBezTo>
                    <a:cubicBezTo>
                      <a:pt x="112" y="576"/>
                      <a:pt x="567" y="121"/>
                      <a:pt x="1133" y="121"/>
                    </a:cubicBezTo>
                    <a:close/>
                    <a:moveTo>
                      <a:pt x="1133" y="0"/>
                    </a:moveTo>
                    <a:cubicBezTo>
                      <a:pt x="502" y="0"/>
                      <a:pt x="1" y="511"/>
                      <a:pt x="1" y="1132"/>
                    </a:cubicBezTo>
                    <a:cubicBezTo>
                      <a:pt x="1" y="1763"/>
                      <a:pt x="502" y="2273"/>
                      <a:pt x="1133" y="2273"/>
                    </a:cubicBezTo>
                    <a:cubicBezTo>
                      <a:pt x="1754" y="2273"/>
                      <a:pt x="2264" y="1763"/>
                      <a:pt x="2264" y="1132"/>
                    </a:cubicBezTo>
                    <a:cubicBezTo>
                      <a:pt x="2264" y="511"/>
                      <a:pt x="1754"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7276625" y="1914000"/>
                <a:ext cx="23900" cy="12075"/>
              </a:xfrm>
              <a:custGeom>
                <a:avLst/>
                <a:gdLst/>
                <a:ahLst/>
                <a:cxnLst/>
                <a:rect l="l" t="t" r="r" b="b"/>
                <a:pathLst>
                  <a:path w="956" h="483" extrusionOk="0">
                    <a:moveTo>
                      <a:pt x="483" y="0"/>
                    </a:moveTo>
                    <a:cubicBezTo>
                      <a:pt x="214" y="0"/>
                      <a:pt x="0" y="213"/>
                      <a:pt x="0" y="482"/>
                    </a:cubicBezTo>
                    <a:lnTo>
                      <a:pt x="956" y="482"/>
                    </a:lnTo>
                    <a:cubicBezTo>
                      <a:pt x="956" y="213"/>
                      <a:pt x="742"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7275225" y="1912600"/>
                <a:ext cx="26925" cy="14875"/>
              </a:xfrm>
              <a:custGeom>
                <a:avLst/>
                <a:gdLst/>
                <a:ahLst/>
                <a:cxnLst/>
                <a:rect l="l" t="t" r="r" b="b"/>
                <a:pathLst>
                  <a:path w="1077" h="595" extrusionOk="0">
                    <a:moveTo>
                      <a:pt x="539" y="121"/>
                    </a:moveTo>
                    <a:cubicBezTo>
                      <a:pt x="743" y="121"/>
                      <a:pt x="919" y="279"/>
                      <a:pt x="947" y="483"/>
                    </a:cubicBezTo>
                    <a:lnTo>
                      <a:pt x="121" y="483"/>
                    </a:lnTo>
                    <a:cubicBezTo>
                      <a:pt x="149" y="279"/>
                      <a:pt x="325" y="121"/>
                      <a:pt x="539" y="121"/>
                    </a:cubicBezTo>
                    <a:close/>
                    <a:moveTo>
                      <a:pt x="539" y="0"/>
                    </a:moveTo>
                    <a:cubicBezTo>
                      <a:pt x="242" y="0"/>
                      <a:pt x="1" y="242"/>
                      <a:pt x="1" y="538"/>
                    </a:cubicBezTo>
                    <a:cubicBezTo>
                      <a:pt x="1" y="594"/>
                      <a:pt x="1" y="594"/>
                      <a:pt x="233" y="594"/>
                    </a:cubicBezTo>
                    <a:lnTo>
                      <a:pt x="585" y="594"/>
                    </a:lnTo>
                    <a:cubicBezTo>
                      <a:pt x="1067" y="594"/>
                      <a:pt x="1067" y="594"/>
                      <a:pt x="1077" y="538"/>
                    </a:cubicBezTo>
                    <a:cubicBezTo>
                      <a:pt x="1077" y="242"/>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7281950" y="1898925"/>
                <a:ext cx="13475" cy="13475"/>
              </a:xfrm>
              <a:custGeom>
                <a:avLst/>
                <a:gdLst/>
                <a:ahLst/>
                <a:cxnLst/>
                <a:rect l="l" t="t" r="r" b="b"/>
                <a:pathLst>
                  <a:path w="539" h="539" extrusionOk="0">
                    <a:moveTo>
                      <a:pt x="270" y="0"/>
                    </a:moveTo>
                    <a:cubicBezTo>
                      <a:pt x="121" y="0"/>
                      <a:pt x="1" y="121"/>
                      <a:pt x="1" y="269"/>
                    </a:cubicBezTo>
                    <a:cubicBezTo>
                      <a:pt x="1" y="418"/>
                      <a:pt x="121" y="538"/>
                      <a:pt x="270" y="538"/>
                    </a:cubicBezTo>
                    <a:cubicBezTo>
                      <a:pt x="418" y="538"/>
                      <a:pt x="539" y="418"/>
                      <a:pt x="539" y="269"/>
                    </a:cubicBezTo>
                    <a:cubicBezTo>
                      <a:pt x="539" y="121"/>
                      <a:pt x="418"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7280550" y="1897525"/>
                <a:ext cx="16500" cy="16500"/>
              </a:xfrm>
              <a:custGeom>
                <a:avLst/>
                <a:gdLst/>
                <a:ahLst/>
                <a:cxnLst/>
                <a:rect l="l" t="t" r="r" b="b"/>
                <a:pathLst>
                  <a:path w="660" h="660" extrusionOk="0">
                    <a:moveTo>
                      <a:pt x="326" y="112"/>
                    </a:moveTo>
                    <a:cubicBezTo>
                      <a:pt x="446" y="112"/>
                      <a:pt x="539" y="204"/>
                      <a:pt x="539" y="325"/>
                    </a:cubicBezTo>
                    <a:cubicBezTo>
                      <a:pt x="539" y="446"/>
                      <a:pt x="446" y="538"/>
                      <a:pt x="326" y="538"/>
                    </a:cubicBezTo>
                    <a:cubicBezTo>
                      <a:pt x="205" y="538"/>
                      <a:pt x="112" y="446"/>
                      <a:pt x="112" y="325"/>
                    </a:cubicBezTo>
                    <a:cubicBezTo>
                      <a:pt x="112" y="204"/>
                      <a:pt x="205" y="112"/>
                      <a:pt x="326" y="112"/>
                    </a:cubicBezTo>
                    <a:close/>
                    <a:moveTo>
                      <a:pt x="326" y="0"/>
                    </a:moveTo>
                    <a:cubicBezTo>
                      <a:pt x="140" y="0"/>
                      <a:pt x="1" y="140"/>
                      <a:pt x="1" y="325"/>
                    </a:cubicBezTo>
                    <a:cubicBezTo>
                      <a:pt x="1" y="511"/>
                      <a:pt x="140" y="659"/>
                      <a:pt x="326" y="659"/>
                    </a:cubicBezTo>
                    <a:cubicBezTo>
                      <a:pt x="511" y="659"/>
                      <a:pt x="660" y="511"/>
                      <a:pt x="660" y="325"/>
                    </a:cubicBezTo>
                    <a:cubicBezTo>
                      <a:pt x="660" y="140"/>
                      <a:pt x="511"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7268725" y="1995400"/>
                <a:ext cx="39700" cy="12300"/>
              </a:xfrm>
              <a:custGeom>
                <a:avLst/>
                <a:gdLst/>
                <a:ahLst/>
                <a:cxnLst/>
                <a:rect l="l" t="t" r="r" b="b"/>
                <a:pathLst>
                  <a:path w="1588" h="492" extrusionOk="0">
                    <a:moveTo>
                      <a:pt x="251" y="0"/>
                    </a:moveTo>
                    <a:cubicBezTo>
                      <a:pt x="112" y="0"/>
                      <a:pt x="1" y="111"/>
                      <a:pt x="1" y="251"/>
                    </a:cubicBezTo>
                    <a:cubicBezTo>
                      <a:pt x="1" y="390"/>
                      <a:pt x="112" y="492"/>
                      <a:pt x="251" y="492"/>
                    </a:cubicBezTo>
                    <a:lnTo>
                      <a:pt x="1346" y="492"/>
                    </a:lnTo>
                    <a:cubicBezTo>
                      <a:pt x="1476" y="492"/>
                      <a:pt x="1587" y="390"/>
                      <a:pt x="1587" y="251"/>
                    </a:cubicBezTo>
                    <a:cubicBezTo>
                      <a:pt x="1587" y="111"/>
                      <a:pt x="1476" y="0"/>
                      <a:pt x="1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7267350" y="1994000"/>
                <a:ext cx="42450" cy="15325"/>
              </a:xfrm>
              <a:custGeom>
                <a:avLst/>
                <a:gdLst/>
                <a:ahLst/>
                <a:cxnLst/>
                <a:rect l="l" t="t" r="r" b="b"/>
                <a:pathLst>
                  <a:path w="1698" h="613" extrusionOk="0">
                    <a:moveTo>
                      <a:pt x="1401" y="121"/>
                    </a:moveTo>
                    <a:cubicBezTo>
                      <a:pt x="1503" y="121"/>
                      <a:pt x="1586" y="205"/>
                      <a:pt x="1586" y="307"/>
                    </a:cubicBezTo>
                    <a:cubicBezTo>
                      <a:pt x="1586" y="409"/>
                      <a:pt x="1503" y="492"/>
                      <a:pt x="1401" y="492"/>
                    </a:cubicBezTo>
                    <a:lnTo>
                      <a:pt x="306" y="492"/>
                    </a:lnTo>
                    <a:cubicBezTo>
                      <a:pt x="204" y="492"/>
                      <a:pt x="112" y="409"/>
                      <a:pt x="112" y="307"/>
                    </a:cubicBezTo>
                    <a:cubicBezTo>
                      <a:pt x="112" y="205"/>
                      <a:pt x="195" y="121"/>
                      <a:pt x="306" y="121"/>
                    </a:cubicBezTo>
                    <a:close/>
                    <a:moveTo>
                      <a:pt x="306" y="0"/>
                    </a:moveTo>
                    <a:cubicBezTo>
                      <a:pt x="139" y="0"/>
                      <a:pt x="0" y="140"/>
                      <a:pt x="0" y="307"/>
                    </a:cubicBezTo>
                    <a:cubicBezTo>
                      <a:pt x="0" y="474"/>
                      <a:pt x="130" y="613"/>
                      <a:pt x="306"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7284275" y="2327500"/>
                <a:ext cx="305000" cy="222425"/>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7301425" y="2310575"/>
                <a:ext cx="305000" cy="37575"/>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7299800" y="2309175"/>
                <a:ext cx="308025" cy="4037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7553750" y="2321700"/>
                <a:ext cx="14650" cy="14400"/>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7576250" y="2321700"/>
                <a:ext cx="14650" cy="14400"/>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7531500" y="2321700"/>
                <a:ext cx="14400" cy="14400"/>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7301200" y="2348125"/>
                <a:ext cx="305000" cy="183475"/>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7299800" y="2346750"/>
                <a:ext cx="308025" cy="186250"/>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7510150" y="2385250"/>
                <a:ext cx="67525" cy="103925"/>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7508775" y="2383625"/>
                <a:ext cx="70300" cy="10717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7511775" y="2387100"/>
                <a:ext cx="65200" cy="100900"/>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7510150" y="2385700"/>
                <a:ext cx="68450" cy="103700"/>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7510625" y="2386875"/>
                <a:ext cx="64950" cy="102300"/>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7509000" y="2385325"/>
                <a:ext cx="68200" cy="105475"/>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7340175" y="2391050"/>
                <a:ext cx="143350" cy="3025"/>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7340175" y="2412375"/>
                <a:ext cx="52200" cy="3050"/>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7409750" y="2412375"/>
                <a:ext cx="62875" cy="3050"/>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7340175" y="2477075"/>
                <a:ext cx="93025" cy="2825"/>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7340175" y="2434875"/>
                <a:ext cx="144500" cy="2800"/>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7340175" y="2456200"/>
                <a:ext cx="47800" cy="2825"/>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7398850" y="2456200"/>
                <a:ext cx="84675" cy="2825"/>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7414375" y="2425125"/>
                <a:ext cx="500" cy="8850"/>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106150" y="2233800"/>
                <a:ext cx="232650" cy="16562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7104525" y="2232175"/>
                <a:ext cx="235675" cy="168850"/>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7119150" y="2221275"/>
                <a:ext cx="232625" cy="27850"/>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117750" y="2219650"/>
                <a:ext cx="235425" cy="30875"/>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7143950" y="2229150"/>
                <a:ext cx="11400" cy="1140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7160650" y="2229150"/>
                <a:ext cx="11625" cy="1140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7127275" y="2229150"/>
                <a:ext cx="11600" cy="1140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7118925" y="2249100"/>
                <a:ext cx="232625" cy="136625"/>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7117525" y="2247725"/>
                <a:ext cx="235650" cy="139625"/>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7224200" y="2280875"/>
                <a:ext cx="98600" cy="2825"/>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7224200" y="2296650"/>
                <a:ext cx="36450" cy="3050"/>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7271525" y="2296650"/>
                <a:ext cx="43850" cy="3050"/>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7224200" y="2344900"/>
                <a:ext cx="64275" cy="2800"/>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7224200" y="2313350"/>
                <a:ext cx="99525" cy="2800"/>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7224200" y="2329125"/>
                <a:ext cx="33425" cy="3025"/>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7264100" y="2329125"/>
                <a:ext cx="58700" cy="3025"/>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7136550" y="2273925"/>
                <a:ext cx="70525" cy="705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7135150" y="2272525"/>
                <a:ext cx="73300" cy="73550"/>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7133525" y="2274375"/>
                <a:ext cx="70525" cy="70550"/>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7132125" y="2273000"/>
                <a:ext cx="73325" cy="73525"/>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7288225" y="2174500"/>
                <a:ext cx="117825" cy="104850"/>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293325" y="2173275"/>
                <a:ext cx="107625" cy="107625"/>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296575" y="2169100"/>
                <a:ext cx="112725" cy="104825"/>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299125" y="2167700"/>
                <a:ext cx="107850" cy="107650"/>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335750" y="2167700"/>
                <a:ext cx="34125" cy="107650"/>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303050" y="2203425"/>
                <a:ext cx="99050" cy="2800"/>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303050" y="2238675"/>
                <a:ext cx="99050" cy="3025"/>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9"/>
            <p:cNvSpPr/>
            <p:nvPr/>
          </p:nvSpPr>
          <p:spPr>
            <a:xfrm>
              <a:off x="1925692" y="2196479"/>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19"/>
            <p:cNvGrpSpPr/>
            <p:nvPr/>
          </p:nvGrpSpPr>
          <p:grpSpPr>
            <a:xfrm>
              <a:off x="3729110" y="795775"/>
              <a:ext cx="1239906" cy="584116"/>
              <a:chOff x="6947135" y="2460525"/>
              <a:chExt cx="1239906" cy="584116"/>
            </a:xfrm>
          </p:grpSpPr>
          <p:sp>
            <p:nvSpPr>
              <p:cNvPr id="370" name="Google Shape;370;p19"/>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7264836" y="2488002"/>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7219757" y="246530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7397842" y="2601973"/>
                <a:ext cx="261634" cy="300102"/>
              </a:xfrm>
              <a:custGeom>
                <a:avLst/>
                <a:gdLst/>
                <a:ahLst/>
                <a:cxnLst/>
                <a:rect l="l" t="t" r="r" b="b"/>
                <a:pathLst>
                  <a:path w="3285" h="3768" extrusionOk="0">
                    <a:moveTo>
                      <a:pt x="158" y="1"/>
                    </a:moveTo>
                    <a:cubicBezTo>
                      <a:pt x="75" y="1"/>
                      <a:pt x="1" y="75"/>
                      <a:pt x="1" y="168"/>
                    </a:cubicBezTo>
                    <a:lnTo>
                      <a:pt x="1" y="3600"/>
                    </a:lnTo>
                    <a:cubicBezTo>
                      <a:pt x="1" y="3693"/>
                      <a:pt x="75" y="3767"/>
                      <a:pt x="158" y="3767"/>
                    </a:cubicBezTo>
                    <a:lnTo>
                      <a:pt x="3127" y="3767"/>
                    </a:lnTo>
                    <a:cubicBezTo>
                      <a:pt x="3220" y="3767"/>
                      <a:pt x="3285" y="3693"/>
                      <a:pt x="3285" y="3600"/>
                    </a:cubicBezTo>
                    <a:lnTo>
                      <a:pt x="3285" y="168"/>
                    </a:lnTo>
                    <a:cubicBezTo>
                      <a:pt x="3285" y="75"/>
                      <a:pt x="3220" y="1"/>
                      <a:pt x="3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7393461" y="2597592"/>
                <a:ext cx="271191" cy="308863"/>
              </a:xfrm>
              <a:custGeom>
                <a:avLst/>
                <a:gdLst/>
                <a:ahLst/>
                <a:cxnLst/>
                <a:rect l="l" t="t" r="r" b="b"/>
                <a:pathLst>
                  <a:path w="3405" h="3878" extrusionOk="0">
                    <a:moveTo>
                      <a:pt x="3182" y="111"/>
                    </a:moveTo>
                    <a:cubicBezTo>
                      <a:pt x="3238" y="111"/>
                      <a:pt x="3284" y="158"/>
                      <a:pt x="3284" y="223"/>
                    </a:cubicBezTo>
                    <a:lnTo>
                      <a:pt x="3284" y="3655"/>
                    </a:lnTo>
                    <a:cubicBezTo>
                      <a:pt x="3284" y="3720"/>
                      <a:pt x="3238" y="3766"/>
                      <a:pt x="3182" y="3766"/>
                    </a:cubicBezTo>
                    <a:lnTo>
                      <a:pt x="213" y="3766"/>
                    </a:lnTo>
                    <a:cubicBezTo>
                      <a:pt x="158" y="3766"/>
                      <a:pt x="111" y="3720"/>
                      <a:pt x="111" y="3655"/>
                    </a:cubicBezTo>
                    <a:lnTo>
                      <a:pt x="111" y="223"/>
                    </a:lnTo>
                    <a:cubicBezTo>
                      <a:pt x="111" y="158"/>
                      <a:pt x="158" y="111"/>
                      <a:pt x="213" y="111"/>
                    </a:cubicBezTo>
                    <a:close/>
                    <a:moveTo>
                      <a:pt x="213" y="0"/>
                    </a:moveTo>
                    <a:cubicBezTo>
                      <a:pt x="93" y="0"/>
                      <a:pt x="0" y="93"/>
                      <a:pt x="0" y="223"/>
                    </a:cubicBezTo>
                    <a:lnTo>
                      <a:pt x="0" y="3655"/>
                    </a:lnTo>
                    <a:cubicBezTo>
                      <a:pt x="0" y="3776"/>
                      <a:pt x="93" y="3878"/>
                      <a:pt x="213" y="3878"/>
                    </a:cubicBezTo>
                    <a:lnTo>
                      <a:pt x="3182" y="3878"/>
                    </a:lnTo>
                    <a:cubicBezTo>
                      <a:pt x="3303" y="3878"/>
                      <a:pt x="3405" y="3776"/>
                      <a:pt x="3405" y="3655"/>
                    </a:cubicBezTo>
                    <a:lnTo>
                      <a:pt x="3405" y="223"/>
                    </a:lnTo>
                    <a:cubicBezTo>
                      <a:pt x="3405" y="93"/>
                      <a:pt x="3303"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7500583" y="2556894"/>
                <a:ext cx="55433" cy="55513"/>
              </a:xfrm>
              <a:custGeom>
                <a:avLst/>
                <a:gdLst/>
                <a:ahLst/>
                <a:cxnLst/>
                <a:rect l="l" t="t" r="r" b="b"/>
                <a:pathLst>
                  <a:path w="696" h="697" extrusionOk="0">
                    <a:moveTo>
                      <a:pt x="353" y="1"/>
                    </a:moveTo>
                    <a:cubicBezTo>
                      <a:pt x="158" y="1"/>
                      <a:pt x="0" y="159"/>
                      <a:pt x="0" y="353"/>
                    </a:cubicBezTo>
                    <a:cubicBezTo>
                      <a:pt x="0" y="548"/>
                      <a:pt x="158" y="697"/>
                      <a:pt x="353" y="697"/>
                    </a:cubicBezTo>
                    <a:cubicBezTo>
                      <a:pt x="538" y="697"/>
                      <a:pt x="696" y="548"/>
                      <a:pt x="696" y="353"/>
                    </a:cubicBezTo>
                    <a:cubicBezTo>
                      <a:pt x="696" y="159"/>
                      <a:pt x="538"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7496123" y="2552514"/>
                <a:ext cx="65070" cy="65070"/>
              </a:xfrm>
              <a:custGeom>
                <a:avLst/>
                <a:gdLst/>
                <a:ahLst/>
                <a:cxnLst/>
                <a:rect l="l" t="t" r="r" b="b"/>
                <a:pathLst>
                  <a:path w="817" h="817" extrusionOk="0">
                    <a:moveTo>
                      <a:pt x="409" y="121"/>
                    </a:moveTo>
                    <a:cubicBezTo>
                      <a:pt x="566" y="121"/>
                      <a:pt x="696" y="251"/>
                      <a:pt x="696" y="408"/>
                    </a:cubicBezTo>
                    <a:cubicBezTo>
                      <a:pt x="696" y="566"/>
                      <a:pt x="566" y="696"/>
                      <a:pt x="409" y="696"/>
                    </a:cubicBezTo>
                    <a:cubicBezTo>
                      <a:pt x="251" y="696"/>
                      <a:pt x="121" y="566"/>
                      <a:pt x="121" y="408"/>
                    </a:cubicBezTo>
                    <a:cubicBezTo>
                      <a:pt x="121" y="251"/>
                      <a:pt x="251" y="121"/>
                      <a:pt x="409" y="121"/>
                    </a:cubicBezTo>
                    <a:close/>
                    <a:moveTo>
                      <a:pt x="409" y="0"/>
                    </a:moveTo>
                    <a:cubicBezTo>
                      <a:pt x="186" y="0"/>
                      <a:pt x="0" y="186"/>
                      <a:pt x="0" y="408"/>
                    </a:cubicBezTo>
                    <a:cubicBezTo>
                      <a:pt x="0" y="631"/>
                      <a:pt x="186" y="817"/>
                      <a:pt x="409" y="817"/>
                    </a:cubicBezTo>
                    <a:cubicBezTo>
                      <a:pt x="631" y="817"/>
                      <a:pt x="817" y="631"/>
                      <a:pt x="817" y="408"/>
                    </a:cubicBezTo>
                    <a:cubicBezTo>
                      <a:pt x="817" y="186"/>
                      <a:pt x="631"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7512370" y="2565018"/>
                <a:ext cx="31858" cy="31858"/>
              </a:xfrm>
              <a:custGeom>
                <a:avLst/>
                <a:gdLst/>
                <a:ahLst/>
                <a:cxnLst/>
                <a:rect l="l" t="t" r="r" b="b"/>
                <a:pathLst>
                  <a:path w="400" h="400" extrusionOk="0">
                    <a:moveTo>
                      <a:pt x="205" y="121"/>
                    </a:moveTo>
                    <a:cubicBezTo>
                      <a:pt x="251" y="121"/>
                      <a:pt x="288" y="159"/>
                      <a:pt x="288" y="205"/>
                    </a:cubicBezTo>
                    <a:cubicBezTo>
                      <a:pt x="288" y="251"/>
                      <a:pt x="251" y="288"/>
                      <a:pt x="205" y="288"/>
                    </a:cubicBezTo>
                    <a:cubicBezTo>
                      <a:pt x="158" y="288"/>
                      <a:pt x="121" y="251"/>
                      <a:pt x="121" y="205"/>
                    </a:cubicBezTo>
                    <a:cubicBezTo>
                      <a:pt x="121" y="159"/>
                      <a:pt x="158" y="121"/>
                      <a:pt x="205" y="121"/>
                    </a:cubicBezTo>
                    <a:close/>
                    <a:moveTo>
                      <a:pt x="205" y="1"/>
                    </a:moveTo>
                    <a:cubicBezTo>
                      <a:pt x="93" y="1"/>
                      <a:pt x="1" y="94"/>
                      <a:pt x="1" y="205"/>
                    </a:cubicBezTo>
                    <a:cubicBezTo>
                      <a:pt x="1" y="316"/>
                      <a:pt x="93" y="400"/>
                      <a:pt x="205" y="400"/>
                    </a:cubicBezTo>
                    <a:cubicBezTo>
                      <a:pt x="316" y="400"/>
                      <a:pt x="399" y="316"/>
                      <a:pt x="399" y="205"/>
                    </a:cubicBezTo>
                    <a:cubicBezTo>
                      <a:pt x="399" y="94"/>
                      <a:pt x="316"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7442204" y="2676600"/>
                <a:ext cx="178086" cy="9717"/>
              </a:xfrm>
              <a:custGeom>
                <a:avLst/>
                <a:gdLst/>
                <a:ahLst/>
                <a:cxnLst/>
                <a:rect l="l" t="t" r="r" b="b"/>
                <a:pathLst>
                  <a:path w="2236" h="122" extrusionOk="0">
                    <a:moveTo>
                      <a:pt x="56" y="1"/>
                    </a:moveTo>
                    <a:cubicBezTo>
                      <a:pt x="19" y="1"/>
                      <a:pt x="0" y="29"/>
                      <a:pt x="0" y="56"/>
                    </a:cubicBezTo>
                    <a:cubicBezTo>
                      <a:pt x="0" y="93"/>
                      <a:pt x="19" y="121"/>
                      <a:pt x="56" y="121"/>
                    </a:cubicBezTo>
                    <a:lnTo>
                      <a:pt x="2180" y="121"/>
                    </a:lnTo>
                    <a:cubicBezTo>
                      <a:pt x="2208" y="121"/>
                      <a:pt x="2236" y="93"/>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7442204" y="2698741"/>
                <a:ext cx="178086" cy="9000"/>
              </a:xfrm>
              <a:custGeom>
                <a:avLst/>
                <a:gdLst/>
                <a:ahLst/>
                <a:cxnLst/>
                <a:rect l="l" t="t" r="r" b="b"/>
                <a:pathLst>
                  <a:path w="2236" h="113" extrusionOk="0">
                    <a:moveTo>
                      <a:pt x="56" y="1"/>
                    </a:moveTo>
                    <a:cubicBezTo>
                      <a:pt x="19" y="1"/>
                      <a:pt x="0" y="29"/>
                      <a:pt x="0" y="57"/>
                    </a:cubicBezTo>
                    <a:cubicBezTo>
                      <a:pt x="0" y="94"/>
                      <a:pt x="19" y="112"/>
                      <a:pt x="56" y="112"/>
                    </a:cubicBezTo>
                    <a:lnTo>
                      <a:pt x="2180" y="112"/>
                    </a:lnTo>
                    <a:cubicBezTo>
                      <a:pt x="2208" y="112"/>
                      <a:pt x="2236" y="94"/>
                      <a:pt x="2236" y="57"/>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7442204" y="2775598"/>
                <a:ext cx="178086" cy="9000"/>
              </a:xfrm>
              <a:custGeom>
                <a:avLst/>
                <a:gdLst/>
                <a:ahLst/>
                <a:cxnLst/>
                <a:rect l="l" t="t" r="r" b="b"/>
                <a:pathLst>
                  <a:path w="2236" h="113" extrusionOk="0">
                    <a:moveTo>
                      <a:pt x="56" y="1"/>
                    </a:moveTo>
                    <a:cubicBezTo>
                      <a:pt x="19" y="1"/>
                      <a:pt x="0" y="29"/>
                      <a:pt x="0" y="56"/>
                    </a:cubicBezTo>
                    <a:cubicBezTo>
                      <a:pt x="0" y="94"/>
                      <a:pt x="19" y="112"/>
                      <a:pt x="56" y="112"/>
                    </a:cubicBezTo>
                    <a:lnTo>
                      <a:pt x="2180" y="112"/>
                    </a:lnTo>
                    <a:cubicBezTo>
                      <a:pt x="2208" y="112"/>
                      <a:pt x="2236" y="94"/>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9"/>
            <p:cNvGrpSpPr/>
            <p:nvPr/>
          </p:nvGrpSpPr>
          <p:grpSpPr>
            <a:xfrm>
              <a:off x="3657353" y="1571295"/>
              <a:ext cx="1466651" cy="1625718"/>
              <a:chOff x="6964178" y="2817557"/>
              <a:chExt cx="1466651" cy="1625718"/>
            </a:xfrm>
          </p:grpSpPr>
          <p:sp>
            <p:nvSpPr>
              <p:cNvPr id="402" name="Google Shape;402;p19"/>
              <p:cNvSpPr/>
              <p:nvPr/>
            </p:nvSpPr>
            <p:spPr>
              <a:xfrm>
                <a:off x="8050212" y="2817557"/>
                <a:ext cx="149334" cy="149334"/>
              </a:xfrm>
              <a:custGeom>
                <a:avLst/>
                <a:gdLst/>
                <a:ahLst/>
                <a:cxnLst/>
                <a:rect l="l" t="t" r="r" b="b"/>
                <a:pathLst>
                  <a:path w="1875" h="1875" extrusionOk="0">
                    <a:moveTo>
                      <a:pt x="938" y="177"/>
                    </a:moveTo>
                    <a:lnTo>
                      <a:pt x="1198" y="650"/>
                    </a:lnTo>
                    <a:cubicBezTo>
                      <a:pt x="1207" y="659"/>
                      <a:pt x="1216" y="668"/>
                      <a:pt x="1225" y="678"/>
                    </a:cubicBezTo>
                    <a:lnTo>
                      <a:pt x="1699" y="937"/>
                    </a:lnTo>
                    <a:lnTo>
                      <a:pt x="1225" y="1197"/>
                    </a:lnTo>
                    <a:cubicBezTo>
                      <a:pt x="1216" y="1197"/>
                      <a:pt x="1207" y="1206"/>
                      <a:pt x="1198" y="1216"/>
                    </a:cubicBezTo>
                    <a:lnTo>
                      <a:pt x="938" y="1689"/>
                    </a:lnTo>
                    <a:lnTo>
                      <a:pt x="678" y="1216"/>
                    </a:lnTo>
                    <a:cubicBezTo>
                      <a:pt x="678" y="1206"/>
                      <a:pt x="669" y="1197"/>
                      <a:pt x="660" y="1197"/>
                    </a:cubicBezTo>
                    <a:lnTo>
                      <a:pt x="186" y="928"/>
                    </a:lnTo>
                    <a:lnTo>
                      <a:pt x="660" y="678"/>
                    </a:lnTo>
                    <a:cubicBezTo>
                      <a:pt x="669" y="668"/>
                      <a:pt x="678" y="659"/>
                      <a:pt x="678" y="650"/>
                    </a:cubicBezTo>
                    <a:lnTo>
                      <a:pt x="938" y="177"/>
                    </a:lnTo>
                    <a:close/>
                    <a:moveTo>
                      <a:pt x="938" y="0"/>
                    </a:moveTo>
                    <a:cubicBezTo>
                      <a:pt x="919" y="0"/>
                      <a:pt x="901" y="10"/>
                      <a:pt x="891" y="28"/>
                    </a:cubicBezTo>
                    <a:lnTo>
                      <a:pt x="585" y="585"/>
                    </a:lnTo>
                    <a:lnTo>
                      <a:pt x="29" y="882"/>
                    </a:lnTo>
                    <a:cubicBezTo>
                      <a:pt x="10" y="891"/>
                      <a:pt x="1" y="910"/>
                      <a:pt x="1" y="928"/>
                    </a:cubicBezTo>
                    <a:cubicBezTo>
                      <a:pt x="1" y="956"/>
                      <a:pt x="10" y="974"/>
                      <a:pt x="29" y="984"/>
                    </a:cubicBezTo>
                    <a:lnTo>
                      <a:pt x="585" y="1290"/>
                    </a:lnTo>
                    <a:lnTo>
                      <a:pt x="882" y="1837"/>
                    </a:lnTo>
                    <a:cubicBezTo>
                      <a:pt x="901" y="1856"/>
                      <a:pt x="919" y="1874"/>
                      <a:pt x="938" y="1874"/>
                    </a:cubicBezTo>
                    <a:cubicBezTo>
                      <a:pt x="956" y="1874"/>
                      <a:pt x="975" y="1856"/>
                      <a:pt x="984" y="1837"/>
                    </a:cubicBezTo>
                    <a:lnTo>
                      <a:pt x="1290" y="1290"/>
                    </a:lnTo>
                    <a:lnTo>
                      <a:pt x="1847" y="984"/>
                    </a:lnTo>
                    <a:cubicBezTo>
                      <a:pt x="1866" y="974"/>
                      <a:pt x="1875" y="956"/>
                      <a:pt x="1875" y="937"/>
                    </a:cubicBezTo>
                    <a:cubicBezTo>
                      <a:pt x="1875" y="919"/>
                      <a:pt x="1866" y="900"/>
                      <a:pt x="1847" y="882"/>
                    </a:cubicBezTo>
                    <a:lnTo>
                      <a:pt x="1290" y="585"/>
                    </a:lnTo>
                    <a:lnTo>
                      <a:pt x="994" y="28"/>
                    </a:lnTo>
                    <a:cubicBezTo>
                      <a:pt x="984" y="10"/>
                      <a:pt x="966" y="0"/>
                      <a:pt x="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8311760" y="3539546"/>
                <a:ext cx="9000" cy="60689"/>
              </a:xfrm>
              <a:custGeom>
                <a:avLst/>
                <a:gdLst/>
                <a:ahLst/>
                <a:cxnLst/>
                <a:rect l="l" t="t" r="r" b="b"/>
                <a:pathLst>
                  <a:path w="113" h="762" extrusionOk="0">
                    <a:moveTo>
                      <a:pt x="57" y="1"/>
                    </a:moveTo>
                    <a:cubicBezTo>
                      <a:pt x="20" y="1"/>
                      <a:pt x="1" y="29"/>
                      <a:pt x="1" y="56"/>
                    </a:cubicBezTo>
                    <a:lnTo>
                      <a:pt x="1" y="706"/>
                    </a:lnTo>
                    <a:cubicBezTo>
                      <a:pt x="1" y="734"/>
                      <a:pt x="20" y="761"/>
                      <a:pt x="57" y="761"/>
                    </a:cubicBezTo>
                    <a:cubicBezTo>
                      <a:pt x="84" y="761"/>
                      <a:pt x="112" y="734"/>
                      <a:pt x="112" y="706"/>
                    </a:cubicBezTo>
                    <a:lnTo>
                      <a:pt x="112" y="56"/>
                    </a:lnTo>
                    <a:cubicBezTo>
                      <a:pt x="112" y="29"/>
                      <a:pt x="84"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8311760" y="3671118"/>
                <a:ext cx="9000" cy="59893"/>
              </a:xfrm>
              <a:custGeom>
                <a:avLst/>
                <a:gdLst/>
                <a:ahLst/>
                <a:cxnLst/>
                <a:rect l="l" t="t" r="r" b="b"/>
                <a:pathLst>
                  <a:path w="113" h="752" extrusionOk="0">
                    <a:moveTo>
                      <a:pt x="57" y="0"/>
                    </a:moveTo>
                    <a:cubicBezTo>
                      <a:pt x="20" y="0"/>
                      <a:pt x="1" y="28"/>
                      <a:pt x="1" y="56"/>
                    </a:cubicBezTo>
                    <a:lnTo>
                      <a:pt x="1" y="696"/>
                    </a:lnTo>
                    <a:cubicBezTo>
                      <a:pt x="1" y="733"/>
                      <a:pt x="20" y="751"/>
                      <a:pt x="57" y="751"/>
                    </a:cubicBezTo>
                    <a:cubicBezTo>
                      <a:pt x="84" y="751"/>
                      <a:pt x="112" y="733"/>
                      <a:pt x="112" y="696"/>
                    </a:cubicBezTo>
                    <a:lnTo>
                      <a:pt x="112" y="56"/>
                    </a:lnTo>
                    <a:cubicBezTo>
                      <a:pt x="112" y="28"/>
                      <a:pt x="8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351662" y="3631217"/>
                <a:ext cx="60689" cy="8920"/>
              </a:xfrm>
              <a:custGeom>
                <a:avLst/>
                <a:gdLst/>
                <a:ahLst/>
                <a:cxnLst/>
                <a:rect l="l" t="t" r="r" b="b"/>
                <a:pathLst>
                  <a:path w="762" h="112" extrusionOk="0">
                    <a:moveTo>
                      <a:pt x="57" y="0"/>
                    </a:moveTo>
                    <a:cubicBezTo>
                      <a:pt x="29" y="0"/>
                      <a:pt x="1" y="19"/>
                      <a:pt x="1" y="56"/>
                    </a:cubicBezTo>
                    <a:cubicBezTo>
                      <a:pt x="1" y="84"/>
                      <a:pt x="29" y="111"/>
                      <a:pt x="57" y="111"/>
                    </a:cubicBezTo>
                    <a:lnTo>
                      <a:pt x="697" y="111"/>
                    </a:lnTo>
                    <a:cubicBezTo>
                      <a:pt x="734" y="111"/>
                      <a:pt x="762" y="84"/>
                      <a:pt x="762" y="56"/>
                    </a:cubicBezTo>
                    <a:cubicBezTo>
                      <a:pt x="762" y="19"/>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20169" y="3631217"/>
                <a:ext cx="60689" cy="8920"/>
              </a:xfrm>
              <a:custGeom>
                <a:avLst/>
                <a:gdLst/>
                <a:ahLst/>
                <a:cxnLst/>
                <a:rect l="l" t="t" r="r" b="b"/>
                <a:pathLst>
                  <a:path w="762" h="112" extrusionOk="0">
                    <a:moveTo>
                      <a:pt x="66" y="0"/>
                    </a:moveTo>
                    <a:cubicBezTo>
                      <a:pt x="28" y="0"/>
                      <a:pt x="1" y="19"/>
                      <a:pt x="1" y="56"/>
                    </a:cubicBezTo>
                    <a:cubicBezTo>
                      <a:pt x="1" y="84"/>
                      <a:pt x="28" y="111"/>
                      <a:pt x="66" y="111"/>
                    </a:cubicBezTo>
                    <a:lnTo>
                      <a:pt x="706" y="111"/>
                    </a:lnTo>
                    <a:cubicBezTo>
                      <a:pt x="734" y="111"/>
                      <a:pt x="761" y="84"/>
                      <a:pt x="761" y="56"/>
                    </a:cubicBezTo>
                    <a:cubicBezTo>
                      <a:pt x="761" y="19"/>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8251948" y="3663711"/>
                <a:ext cx="36318" cy="36238"/>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8246771" y="3659092"/>
                <a:ext cx="46672" cy="45318"/>
              </a:xfrm>
              <a:custGeom>
                <a:avLst/>
                <a:gdLst/>
                <a:ahLst/>
                <a:cxnLst/>
                <a:rect l="l" t="t" r="r" b="b"/>
                <a:pathLst>
                  <a:path w="586" h="569" extrusionOk="0">
                    <a:moveTo>
                      <a:pt x="519" y="0"/>
                    </a:moveTo>
                    <a:cubicBezTo>
                      <a:pt x="504" y="0"/>
                      <a:pt x="488" y="7"/>
                      <a:pt x="474" y="21"/>
                    </a:cubicBezTo>
                    <a:lnTo>
                      <a:pt x="19" y="476"/>
                    </a:lnTo>
                    <a:cubicBezTo>
                      <a:pt x="1" y="494"/>
                      <a:pt x="1" y="531"/>
                      <a:pt x="19" y="550"/>
                    </a:cubicBezTo>
                    <a:cubicBezTo>
                      <a:pt x="38" y="568"/>
                      <a:pt x="47" y="568"/>
                      <a:pt x="66" y="568"/>
                    </a:cubicBezTo>
                    <a:cubicBezTo>
                      <a:pt x="75" y="568"/>
                      <a:pt x="93" y="568"/>
                      <a:pt x="103" y="550"/>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8344335" y="3571324"/>
                <a:ext cx="36238" cy="35522"/>
              </a:xfrm>
              <a:custGeom>
                <a:avLst/>
                <a:gdLst/>
                <a:ahLst/>
                <a:cxnLst/>
                <a:rect l="l" t="t" r="r" b="b"/>
                <a:pathLst>
                  <a:path w="455" h="446" extrusionOk="0">
                    <a:moveTo>
                      <a:pt x="0" y="44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8339158" y="3566545"/>
                <a:ext cx="46592" cy="45477"/>
              </a:xfrm>
              <a:custGeom>
                <a:avLst/>
                <a:gdLst/>
                <a:ahLst/>
                <a:cxnLst/>
                <a:rect l="l" t="t" r="r" b="b"/>
                <a:pathLst>
                  <a:path w="585" h="571" extrusionOk="0">
                    <a:moveTo>
                      <a:pt x="521" y="0"/>
                    </a:moveTo>
                    <a:cubicBezTo>
                      <a:pt x="506" y="0"/>
                      <a:pt x="492" y="5"/>
                      <a:pt x="483" y="14"/>
                    </a:cubicBezTo>
                    <a:lnTo>
                      <a:pt x="28" y="469"/>
                    </a:lnTo>
                    <a:cubicBezTo>
                      <a:pt x="0" y="487"/>
                      <a:pt x="0" y="525"/>
                      <a:pt x="28" y="552"/>
                    </a:cubicBezTo>
                    <a:cubicBezTo>
                      <a:pt x="37" y="562"/>
                      <a:pt x="56" y="571"/>
                      <a:pt x="65" y="571"/>
                    </a:cubicBezTo>
                    <a:cubicBezTo>
                      <a:pt x="84" y="571"/>
                      <a:pt x="93" y="562"/>
                      <a:pt x="112" y="552"/>
                    </a:cubicBezTo>
                    <a:lnTo>
                      <a:pt x="566" y="98"/>
                    </a:lnTo>
                    <a:cubicBezTo>
                      <a:pt x="585" y="70"/>
                      <a:pt x="585" y="42"/>
                      <a:pt x="566" y="14"/>
                    </a:cubicBezTo>
                    <a:cubicBezTo>
                      <a:pt x="552" y="5"/>
                      <a:pt x="536"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8251948" y="3571324"/>
                <a:ext cx="36318" cy="35522"/>
              </a:xfrm>
              <a:custGeom>
                <a:avLst/>
                <a:gdLst/>
                <a:ahLst/>
                <a:cxnLst/>
                <a:rect l="l" t="t" r="r" b="b"/>
                <a:pathLst>
                  <a:path w="456" h="446" extrusionOk="0">
                    <a:moveTo>
                      <a:pt x="1" y="1"/>
                    </a:moveTo>
                    <a:lnTo>
                      <a:pt x="455" y="4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246771" y="3566545"/>
                <a:ext cx="46672" cy="45477"/>
              </a:xfrm>
              <a:custGeom>
                <a:avLst/>
                <a:gdLst/>
                <a:ahLst/>
                <a:cxnLst/>
                <a:rect l="l" t="t" r="r" b="b"/>
                <a:pathLst>
                  <a:path w="586" h="571" extrusionOk="0">
                    <a:moveTo>
                      <a:pt x="64" y="0"/>
                    </a:moveTo>
                    <a:cubicBezTo>
                      <a:pt x="49" y="0"/>
                      <a:pt x="33" y="5"/>
                      <a:pt x="19" y="14"/>
                    </a:cubicBezTo>
                    <a:cubicBezTo>
                      <a:pt x="1" y="42"/>
                      <a:pt x="1" y="70"/>
                      <a:pt x="19" y="98"/>
                    </a:cubicBezTo>
                    <a:lnTo>
                      <a:pt x="474" y="552"/>
                    </a:lnTo>
                    <a:cubicBezTo>
                      <a:pt x="483" y="562"/>
                      <a:pt x="502" y="571"/>
                      <a:pt x="520" y="571"/>
                    </a:cubicBezTo>
                    <a:cubicBezTo>
                      <a:pt x="529" y="571"/>
                      <a:pt x="548" y="562"/>
                      <a:pt x="557" y="552"/>
                    </a:cubicBezTo>
                    <a:cubicBezTo>
                      <a:pt x="585" y="525"/>
                      <a:pt x="585" y="487"/>
                      <a:pt x="557" y="469"/>
                    </a:cubicBezTo>
                    <a:lnTo>
                      <a:pt x="103" y="14"/>
                    </a:lnTo>
                    <a:cubicBezTo>
                      <a:pt x="93" y="5"/>
                      <a:pt x="7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344335" y="3663711"/>
                <a:ext cx="36238" cy="36238"/>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8339158" y="3659092"/>
                <a:ext cx="46592" cy="45318"/>
              </a:xfrm>
              <a:custGeom>
                <a:avLst/>
                <a:gdLst/>
                <a:ahLst/>
                <a:cxnLst/>
                <a:rect l="l" t="t" r="r" b="b"/>
                <a:pathLst>
                  <a:path w="585" h="569" extrusionOk="0">
                    <a:moveTo>
                      <a:pt x="66" y="0"/>
                    </a:moveTo>
                    <a:cubicBezTo>
                      <a:pt x="51" y="0"/>
                      <a:pt x="37" y="7"/>
                      <a:pt x="28" y="21"/>
                    </a:cubicBezTo>
                    <a:cubicBezTo>
                      <a:pt x="0" y="40"/>
                      <a:pt x="0" y="77"/>
                      <a:pt x="28" y="105"/>
                    </a:cubicBezTo>
                    <a:lnTo>
                      <a:pt x="483" y="550"/>
                    </a:lnTo>
                    <a:cubicBezTo>
                      <a:pt x="492" y="568"/>
                      <a:pt x="510" y="568"/>
                      <a:pt x="520" y="568"/>
                    </a:cubicBezTo>
                    <a:cubicBezTo>
                      <a:pt x="538" y="568"/>
                      <a:pt x="548" y="568"/>
                      <a:pt x="566" y="550"/>
                    </a:cubicBezTo>
                    <a:cubicBezTo>
                      <a:pt x="585" y="531"/>
                      <a:pt x="585" y="494"/>
                      <a:pt x="566" y="476"/>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8376830" y="3208544"/>
                <a:ext cx="53999" cy="54796"/>
              </a:xfrm>
              <a:custGeom>
                <a:avLst/>
                <a:gdLst/>
                <a:ahLst/>
                <a:cxnLst/>
                <a:rect l="l" t="t" r="r" b="b"/>
                <a:pathLst>
                  <a:path w="678" h="688" extrusionOk="0">
                    <a:moveTo>
                      <a:pt x="334" y="121"/>
                    </a:moveTo>
                    <a:cubicBezTo>
                      <a:pt x="464" y="121"/>
                      <a:pt x="566" y="223"/>
                      <a:pt x="566" y="344"/>
                    </a:cubicBezTo>
                    <a:cubicBezTo>
                      <a:pt x="566" y="474"/>
                      <a:pt x="464" y="567"/>
                      <a:pt x="334" y="567"/>
                    </a:cubicBezTo>
                    <a:cubicBezTo>
                      <a:pt x="214" y="567"/>
                      <a:pt x="112" y="474"/>
                      <a:pt x="112" y="344"/>
                    </a:cubicBezTo>
                    <a:cubicBezTo>
                      <a:pt x="112" y="223"/>
                      <a:pt x="214" y="121"/>
                      <a:pt x="334" y="121"/>
                    </a:cubicBezTo>
                    <a:close/>
                    <a:moveTo>
                      <a:pt x="334" y="1"/>
                    </a:moveTo>
                    <a:cubicBezTo>
                      <a:pt x="149" y="1"/>
                      <a:pt x="0" y="159"/>
                      <a:pt x="0" y="344"/>
                    </a:cubicBezTo>
                    <a:cubicBezTo>
                      <a:pt x="0" y="530"/>
                      <a:pt x="149" y="687"/>
                      <a:pt x="334" y="687"/>
                    </a:cubicBezTo>
                    <a:cubicBezTo>
                      <a:pt x="529" y="687"/>
                      <a:pt x="678" y="530"/>
                      <a:pt x="678" y="344"/>
                    </a:cubicBezTo>
                    <a:cubicBezTo>
                      <a:pt x="678" y="159"/>
                      <a:pt x="52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7681743" y="3168650"/>
                <a:ext cx="135237" cy="164865"/>
              </a:xfrm>
              <a:custGeom>
                <a:avLst/>
                <a:gdLst/>
                <a:ahLst/>
                <a:cxnLst/>
                <a:rect l="l" t="t" r="r" b="b"/>
                <a:pathLst>
                  <a:path w="1698" h="2070" extrusionOk="0">
                    <a:moveTo>
                      <a:pt x="1642" y="1"/>
                    </a:moveTo>
                    <a:cubicBezTo>
                      <a:pt x="659" y="168"/>
                      <a:pt x="0" y="1095"/>
                      <a:pt x="167" y="2069"/>
                    </a:cubicBezTo>
                    <a:lnTo>
                      <a:pt x="167" y="2069"/>
                    </a:lnTo>
                    <a:lnTo>
                      <a:pt x="510" y="2014"/>
                    </a:lnTo>
                    <a:cubicBezTo>
                      <a:pt x="501" y="1930"/>
                      <a:pt x="492" y="1847"/>
                      <a:pt x="492" y="1772"/>
                    </a:cubicBezTo>
                    <a:cubicBezTo>
                      <a:pt x="492" y="1049"/>
                      <a:pt x="1011" y="455"/>
                      <a:pt x="1698" y="335"/>
                    </a:cubicBezTo>
                    <a:lnTo>
                      <a:pt x="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684690" y="3164031"/>
                <a:ext cx="136750" cy="173865"/>
              </a:xfrm>
              <a:custGeom>
                <a:avLst/>
                <a:gdLst/>
                <a:ahLst/>
                <a:cxnLst/>
                <a:rect l="l" t="t" r="r" b="b"/>
                <a:pathLst>
                  <a:path w="1717" h="2183" extrusionOk="0">
                    <a:moveTo>
                      <a:pt x="1559" y="114"/>
                    </a:moveTo>
                    <a:lnTo>
                      <a:pt x="1596" y="346"/>
                    </a:lnTo>
                    <a:cubicBezTo>
                      <a:pt x="900" y="495"/>
                      <a:pt x="399" y="1107"/>
                      <a:pt x="399" y="1830"/>
                    </a:cubicBezTo>
                    <a:cubicBezTo>
                      <a:pt x="399" y="1886"/>
                      <a:pt x="409" y="1951"/>
                      <a:pt x="418" y="2025"/>
                    </a:cubicBezTo>
                    <a:lnTo>
                      <a:pt x="177" y="2062"/>
                    </a:lnTo>
                    <a:cubicBezTo>
                      <a:pt x="112" y="1626"/>
                      <a:pt x="223" y="1181"/>
                      <a:pt x="483" y="819"/>
                    </a:cubicBezTo>
                    <a:cubicBezTo>
                      <a:pt x="742" y="448"/>
                      <a:pt x="1123" y="207"/>
                      <a:pt x="1559" y="114"/>
                    </a:cubicBezTo>
                    <a:close/>
                    <a:moveTo>
                      <a:pt x="1610" y="1"/>
                    </a:moveTo>
                    <a:cubicBezTo>
                      <a:pt x="1605" y="1"/>
                      <a:pt x="1601" y="1"/>
                      <a:pt x="1596" y="3"/>
                    </a:cubicBezTo>
                    <a:cubicBezTo>
                      <a:pt x="1104" y="86"/>
                      <a:pt x="678" y="355"/>
                      <a:pt x="390" y="754"/>
                    </a:cubicBezTo>
                    <a:cubicBezTo>
                      <a:pt x="112" y="1163"/>
                      <a:pt x="0" y="1645"/>
                      <a:pt x="75" y="2137"/>
                    </a:cubicBezTo>
                    <a:cubicBezTo>
                      <a:pt x="84" y="2164"/>
                      <a:pt x="102" y="2183"/>
                      <a:pt x="130" y="2183"/>
                    </a:cubicBezTo>
                    <a:cubicBezTo>
                      <a:pt x="130" y="2183"/>
                      <a:pt x="139" y="2183"/>
                      <a:pt x="139" y="2174"/>
                    </a:cubicBezTo>
                    <a:lnTo>
                      <a:pt x="483" y="2118"/>
                    </a:lnTo>
                    <a:cubicBezTo>
                      <a:pt x="511" y="2109"/>
                      <a:pt x="529" y="2090"/>
                      <a:pt x="529" y="2053"/>
                    </a:cubicBezTo>
                    <a:cubicBezTo>
                      <a:pt x="511" y="1970"/>
                      <a:pt x="511" y="1895"/>
                      <a:pt x="511" y="1821"/>
                    </a:cubicBezTo>
                    <a:cubicBezTo>
                      <a:pt x="511" y="1144"/>
                      <a:pt x="993" y="560"/>
                      <a:pt x="1670" y="439"/>
                    </a:cubicBezTo>
                    <a:cubicBezTo>
                      <a:pt x="1698" y="439"/>
                      <a:pt x="1717" y="411"/>
                      <a:pt x="1707" y="383"/>
                    </a:cubicBezTo>
                    <a:lnTo>
                      <a:pt x="1652" y="49"/>
                    </a:lnTo>
                    <a:cubicBezTo>
                      <a:pt x="1652" y="19"/>
                      <a:pt x="1632" y="1"/>
                      <a:pt x="1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95044" y="3328974"/>
                <a:ext cx="164786" cy="123290"/>
              </a:xfrm>
              <a:custGeom>
                <a:avLst/>
                <a:gdLst/>
                <a:ahLst/>
                <a:cxnLst/>
                <a:rect l="l" t="t" r="r" b="b"/>
                <a:pathLst>
                  <a:path w="2069" h="1548" extrusionOk="0">
                    <a:moveTo>
                      <a:pt x="343" y="1"/>
                    </a:moveTo>
                    <a:lnTo>
                      <a:pt x="0" y="56"/>
                    </a:lnTo>
                    <a:cubicBezTo>
                      <a:pt x="150" y="929"/>
                      <a:pt x="909" y="1548"/>
                      <a:pt x="1766" y="1548"/>
                    </a:cubicBezTo>
                    <a:cubicBezTo>
                      <a:pt x="1866" y="1548"/>
                      <a:pt x="1967" y="1539"/>
                      <a:pt x="2069" y="1522"/>
                    </a:cubicBezTo>
                    <a:lnTo>
                      <a:pt x="2013" y="1197"/>
                    </a:lnTo>
                    <a:cubicBezTo>
                      <a:pt x="1939" y="1207"/>
                      <a:pt x="1865" y="1216"/>
                      <a:pt x="1781" y="1216"/>
                    </a:cubicBezTo>
                    <a:cubicBezTo>
                      <a:pt x="1058" y="1216"/>
                      <a:pt x="464" y="687"/>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7690583" y="3324594"/>
                <a:ext cx="173706" cy="132290"/>
              </a:xfrm>
              <a:custGeom>
                <a:avLst/>
                <a:gdLst/>
                <a:ahLst/>
                <a:cxnLst/>
                <a:rect l="l" t="t" r="r" b="b"/>
                <a:pathLst>
                  <a:path w="2181" h="1661" extrusionOk="0">
                    <a:moveTo>
                      <a:pt x="362" y="111"/>
                    </a:moveTo>
                    <a:cubicBezTo>
                      <a:pt x="501" y="816"/>
                      <a:pt x="1114" y="1327"/>
                      <a:pt x="1837" y="1327"/>
                    </a:cubicBezTo>
                    <a:cubicBezTo>
                      <a:pt x="1902" y="1327"/>
                      <a:pt x="1958" y="1317"/>
                      <a:pt x="2032" y="1308"/>
                    </a:cubicBezTo>
                    <a:lnTo>
                      <a:pt x="2069" y="1540"/>
                    </a:lnTo>
                    <a:cubicBezTo>
                      <a:pt x="1991" y="1550"/>
                      <a:pt x="1912" y="1555"/>
                      <a:pt x="1835" y="1555"/>
                    </a:cubicBezTo>
                    <a:cubicBezTo>
                      <a:pt x="1472" y="1555"/>
                      <a:pt x="1122" y="1448"/>
                      <a:pt x="817" y="1234"/>
                    </a:cubicBezTo>
                    <a:cubicBezTo>
                      <a:pt x="455" y="974"/>
                      <a:pt x="205" y="594"/>
                      <a:pt x="121" y="158"/>
                    </a:cubicBezTo>
                    <a:lnTo>
                      <a:pt x="362" y="111"/>
                    </a:lnTo>
                    <a:close/>
                    <a:moveTo>
                      <a:pt x="390" y="0"/>
                    </a:moveTo>
                    <a:lnTo>
                      <a:pt x="47" y="56"/>
                    </a:lnTo>
                    <a:cubicBezTo>
                      <a:pt x="38" y="65"/>
                      <a:pt x="19" y="65"/>
                      <a:pt x="10" y="84"/>
                    </a:cubicBezTo>
                    <a:cubicBezTo>
                      <a:pt x="10" y="93"/>
                      <a:pt x="1" y="102"/>
                      <a:pt x="1" y="121"/>
                    </a:cubicBezTo>
                    <a:cubicBezTo>
                      <a:pt x="84" y="603"/>
                      <a:pt x="353" y="1030"/>
                      <a:pt x="761" y="1317"/>
                    </a:cubicBezTo>
                    <a:cubicBezTo>
                      <a:pt x="1077" y="1540"/>
                      <a:pt x="1438" y="1661"/>
                      <a:pt x="1828" y="1661"/>
                    </a:cubicBezTo>
                    <a:cubicBezTo>
                      <a:pt x="1930" y="1661"/>
                      <a:pt x="2032" y="1651"/>
                      <a:pt x="2134" y="1633"/>
                    </a:cubicBezTo>
                    <a:cubicBezTo>
                      <a:pt x="2162" y="1633"/>
                      <a:pt x="2181" y="1605"/>
                      <a:pt x="2181" y="1577"/>
                    </a:cubicBezTo>
                    <a:lnTo>
                      <a:pt x="2125" y="1243"/>
                    </a:lnTo>
                    <a:cubicBezTo>
                      <a:pt x="2116" y="1215"/>
                      <a:pt x="2088" y="1197"/>
                      <a:pt x="2060" y="1197"/>
                    </a:cubicBezTo>
                    <a:cubicBezTo>
                      <a:pt x="1986" y="1215"/>
                      <a:pt x="1912" y="1215"/>
                      <a:pt x="1837" y="1215"/>
                    </a:cubicBezTo>
                    <a:cubicBezTo>
                      <a:pt x="1151" y="1215"/>
                      <a:pt x="566" y="724"/>
                      <a:pt x="455" y="46"/>
                    </a:cubicBezTo>
                    <a:cubicBezTo>
                      <a:pt x="455" y="28"/>
                      <a:pt x="446" y="19"/>
                      <a:pt x="437" y="9"/>
                    </a:cubicBezTo>
                    <a:cubicBezTo>
                      <a:pt x="418" y="0"/>
                      <a:pt x="40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7812519" y="3166580"/>
                <a:ext cx="167016" cy="283695"/>
              </a:xfrm>
              <a:custGeom>
                <a:avLst/>
                <a:gdLst/>
                <a:ahLst/>
                <a:cxnLst/>
                <a:rect l="l" t="t" r="r" b="b"/>
                <a:pathLst>
                  <a:path w="2097" h="3562" extrusionOk="0">
                    <a:moveTo>
                      <a:pt x="303" y="1"/>
                    </a:moveTo>
                    <a:cubicBezTo>
                      <a:pt x="203" y="1"/>
                      <a:pt x="102" y="9"/>
                      <a:pt x="0" y="27"/>
                    </a:cubicBezTo>
                    <a:lnTo>
                      <a:pt x="56" y="361"/>
                    </a:lnTo>
                    <a:cubicBezTo>
                      <a:pt x="139" y="342"/>
                      <a:pt x="223" y="333"/>
                      <a:pt x="306" y="333"/>
                    </a:cubicBezTo>
                    <a:cubicBezTo>
                      <a:pt x="1113" y="333"/>
                      <a:pt x="1772" y="991"/>
                      <a:pt x="1772" y="1798"/>
                    </a:cubicBezTo>
                    <a:cubicBezTo>
                      <a:pt x="1772" y="2522"/>
                      <a:pt x="1234" y="3125"/>
                      <a:pt x="538" y="3236"/>
                    </a:cubicBezTo>
                    <a:lnTo>
                      <a:pt x="594" y="3561"/>
                    </a:lnTo>
                    <a:cubicBezTo>
                      <a:pt x="1327" y="3440"/>
                      <a:pt x="1883" y="2884"/>
                      <a:pt x="2041" y="2207"/>
                    </a:cubicBezTo>
                    <a:cubicBezTo>
                      <a:pt x="2069" y="2095"/>
                      <a:pt x="2087" y="1975"/>
                      <a:pt x="2087" y="1854"/>
                    </a:cubicBezTo>
                    <a:cubicBezTo>
                      <a:pt x="2097" y="1743"/>
                      <a:pt x="2087" y="1613"/>
                      <a:pt x="2069" y="1492"/>
                    </a:cubicBezTo>
                    <a:cubicBezTo>
                      <a:pt x="1919" y="620"/>
                      <a:pt x="1160"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7807342" y="3162199"/>
                <a:ext cx="176653" cy="293173"/>
              </a:xfrm>
              <a:custGeom>
                <a:avLst/>
                <a:gdLst/>
                <a:ahLst/>
                <a:cxnLst/>
                <a:rect l="l" t="t" r="r" b="b"/>
                <a:pathLst>
                  <a:path w="2218" h="3681" extrusionOk="0">
                    <a:moveTo>
                      <a:pt x="360" y="102"/>
                    </a:moveTo>
                    <a:cubicBezTo>
                      <a:pt x="1194" y="102"/>
                      <a:pt x="1934" y="709"/>
                      <a:pt x="2078" y="1557"/>
                    </a:cubicBezTo>
                    <a:cubicBezTo>
                      <a:pt x="2097" y="1677"/>
                      <a:pt x="2106" y="1789"/>
                      <a:pt x="2106" y="1909"/>
                    </a:cubicBezTo>
                    <a:cubicBezTo>
                      <a:pt x="2097" y="2020"/>
                      <a:pt x="2088" y="2141"/>
                      <a:pt x="2060" y="2252"/>
                    </a:cubicBezTo>
                    <a:cubicBezTo>
                      <a:pt x="1902" y="2920"/>
                      <a:pt x="1373" y="3421"/>
                      <a:pt x="705" y="3560"/>
                    </a:cubicBezTo>
                    <a:lnTo>
                      <a:pt x="668" y="3328"/>
                    </a:lnTo>
                    <a:cubicBezTo>
                      <a:pt x="1373" y="3189"/>
                      <a:pt x="1883" y="2577"/>
                      <a:pt x="1893" y="1853"/>
                    </a:cubicBezTo>
                    <a:cubicBezTo>
                      <a:pt x="1893" y="1019"/>
                      <a:pt x="1206" y="332"/>
                      <a:pt x="371" y="332"/>
                    </a:cubicBezTo>
                    <a:cubicBezTo>
                      <a:pt x="306" y="332"/>
                      <a:pt x="232" y="341"/>
                      <a:pt x="158" y="351"/>
                    </a:cubicBezTo>
                    <a:lnTo>
                      <a:pt x="121" y="119"/>
                    </a:lnTo>
                    <a:cubicBezTo>
                      <a:pt x="201" y="107"/>
                      <a:pt x="281" y="102"/>
                      <a:pt x="360" y="102"/>
                    </a:cubicBezTo>
                    <a:close/>
                    <a:moveTo>
                      <a:pt x="361" y="1"/>
                    </a:moveTo>
                    <a:cubicBezTo>
                      <a:pt x="260" y="1"/>
                      <a:pt x="158" y="9"/>
                      <a:pt x="56" y="26"/>
                    </a:cubicBezTo>
                    <a:lnTo>
                      <a:pt x="0" y="35"/>
                    </a:lnTo>
                    <a:lnTo>
                      <a:pt x="74" y="471"/>
                    </a:lnTo>
                    <a:lnTo>
                      <a:pt x="130" y="462"/>
                    </a:lnTo>
                    <a:cubicBezTo>
                      <a:pt x="214" y="453"/>
                      <a:pt x="297" y="443"/>
                      <a:pt x="371" y="443"/>
                    </a:cubicBezTo>
                    <a:cubicBezTo>
                      <a:pt x="1151" y="443"/>
                      <a:pt x="1781" y="1074"/>
                      <a:pt x="1781" y="1853"/>
                    </a:cubicBezTo>
                    <a:cubicBezTo>
                      <a:pt x="1781" y="2549"/>
                      <a:pt x="1280" y="3134"/>
                      <a:pt x="594" y="3236"/>
                    </a:cubicBezTo>
                    <a:lnTo>
                      <a:pt x="548" y="3245"/>
                    </a:lnTo>
                    <a:lnTo>
                      <a:pt x="622" y="3681"/>
                    </a:lnTo>
                    <a:lnTo>
                      <a:pt x="668" y="3672"/>
                    </a:lnTo>
                    <a:cubicBezTo>
                      <a:pt x="1401" y="3551"/>
                      <a:pt x="1985" y="3004"/>
                      <a:pt x="2162" y="2280"/>
                    </a:cubicBezTo>
                    <a:cubicBezTo>
                      <a:pt x="2190" y="2160"/>
                      <a:pt x="2208" y="2039"/>
                      <a:pt x="2208" y="1918"/>
                    </a:cubicBezTo>
                    <a:cubicBezTo>
                      <a:pt x="2217" y="1789"/>
                      <a:pt x="2208" y="1668"/>
                      <a:pt x="2180" y="1538"/>
                    </a:cubicBezTo>
                    <a:cubicBezTo>
                      <a:pt x="2030" y="638"/>
                      <a:pt x="124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540613" y="3210065"/>
                <a:ext cx="103538" cy="455888"/>
              </a:xfrm>
              <a:custGeom>
                <a:avLst/>
                <a:gdLst/>
                <a:ahLst/>
                <a:cxnLst/>
                <a:rect l="l" t="t" r="r" b="b"/>
                <a:pathLst>
                  <a:path w="1300" h="5724" extrusionOk="0">
                    <a:moveTo>
                      <a:pt x="0" y="0"/>
                    </a:moveTo>
                    <a:lnTo>
                      <a:pt x="0" y="5724"/>
                    </a:lnTo>
                    <a:lnTo>
                      <a:pt x="1299" y="5724"/>
                    </a:lnTo>
                    <a:lnTo>
                      <a:pt x="12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536153" y="3205605"/>
                <a:ext cx="112379" cy="464808"/>
              </a:xfrm>
              <a:custGeom>
                <a:avLst/>
                <a:gdLst/>
                <a:ahLst/>
                <a:cxnLst/>
                <a:rect l="l" t="t" r="r" b="b"/>
                <a:pathLst>
                  <a:path w="1411" h="5836" extrusionOk="0">
                    <a:moveTo>
                      <a:pt x="1299" y="103"/>
                    </a:moveTo>
                    <a:lnTo>
                      <a:pt x="1299" y="5733"/>
                    </a:lnTo>
                    <a:lnTo>
                      <a:pt x="112" y="5733"/>
                    </a:lnTo>
                    <a:lnTo>
                      <a:pt x="112" y="103"/>
                    </a:lnTo>
                    <a:close/>
                    <a:moveTo>
                      <a:pt x="56" y="0"/>
                    </a:moveTo>
                    <a:cubicBezTo>
                      <a:pt x="29" y="0"/>
                      <a:pt x="1" y="28"/>
                      <a:pt x="1" y="56"/>
                    </a:cubicBezTo>
                    <a:lnTo>
                      <a:pt x="1" y="5780"/>
                    </a:lnTo>
                    <a:cubicBezTo>
                      <a:pt x="1" y="5817"/>
                      <a:pt x="29" y="5835"/>
                      <a:pt x="56" y="5835"/>
                    </a:cubicBezTo>
                    <a:lnTo>
                      <a:pt x="1355" y="5835"/>
                    </a:lnTo>
                    <a:cubicBezTo>
                      <a:pt x="1383" y="5835"/>
                      <a:pt x="1411" y="5817"/>
                      <a:pt x="1411" y="5780"/>
                    </a:cubicBezTo>
                    <a:lnTo>
                      <a:pt x="1411" y="56"/>
                    </a:lnTo>
                    <a:cubicBezTo>
                      <a:pt x="1411" y="28"/>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7688353" y="3377000"/>
                <a:ext cx="102822" cy="288952"/>
              </a:xfrm>
              <a:custGeom>
                <a:avLst/>
                <a:gdLst/>
                <a:ahLst/>
                <a:cxnLst/>
                <a:rect l="l" t="t" r="r" b="b"/>
                <a:pathLst>
                  <a:path w="1291" h="3628" extrusionOk="0">
                    <a:moveTo>
                      <a:pt x="1" y="1"/>
                    </a:moveTo>
                    <a:lnTo>
                      <a:pt x="1" y="3628"/>
                    </a:lnTo>
                    <a:lnTo>
                      <a:pt x="1290" y="362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7683973" y="3372540"/>
                <a:ext cx="111583" cy="297872"/>
              </a:xfrm>
              <a:custGeom>
                <a:avLst/>
                <a:gdLst/>
                <a:ahLst/>
                <a:cxnLst/>
                <a:rect l="l" t="t" r="r" b="b"/>
                <a:pathLst>
                  <a:path w="1401" h="3740" extrusionOk="0">
                    <a:moveTo>
                      <a:pt x="1299" y="103"/>
                    </a:moveTo>
                    <a:lnTo>
                      <a:pt x="1299" y="3637"/>
                    </a:lnTo>
                    <a:lnTo>
                      <a:pt x="111" y="3637"/>
                    </a:lnTo>
                    <a:lnTo>
                      <a:pt x="111" y="103"/>
                    </a:lnTo>
                    <a:close/>
                    <a:moveTo>
                      <a:pt x="56" y="1"/>
                    </a:moveTo>
                    <a:cubicBezTo>
                      <a:pt x="28" y="1"/>
                      <a:pt x="0" y="29"/>
                      <a:pt x="0" y="57"/>
                    </a:cubicBezTo>
                    <a:lnTo>
                      <a:pt x="0" y="3684"/>
                    </a:lnTo>
                    <a:cubicBezTo>
                      <a:pt x="0" y="3721"/>
                      <a:pt x="28" y="3739"/>
                      <a:pt x="56" y="3739"/>
                    </a:cubicBezTo>
                    <a:lnTo>
                      <a:pt x="1345" y="3739"/>
                    </a:lnTo>
                    <a:cubicBezTo>
                      <a:pt x="1373" y="3739"/>
                      <a:pt x="1401" y="3721"/>
                      <a:pt x="1401" y="3684"/>
                    </a:cubicBezTo>
                    <a:lnTo>
                      <a:pt x="1401" y="57"/>
                    </a:lnTo>
                    <a:cubicBezTo>
                      <a:pt x="1401" y="29"/>
                      <a:pt x="1373"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7833943" y="3502599"/>
                <a:ext cx="103459" cy="163352"/>
              </a:xfrm>
              <a:custGeom>
                <a:avLst/>
                <a:gdLst/>
                <a:ahLst/>
                <a:cxnLst/>
                <a:rect l="l" t="t" r="r" b="b"/>
                <a:pathLst>
                  <a:path w="1299" h="2051" extrusionOk="0">
                    <a:moveTo>
                      <a:pt x="0" y="1"/>
                    </a:moveTo>
                    <a:lnTo>
                      <a:pt x="0" y="2051"/>
                    </a:lnTo>
                    <a:lnTo>
                      <a:pt x="1299" y="2051"/>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829483" y="3498935"/>
                <a:ext cx="111662" cy="171476"/>
              </a:xfrm>
              <a:custGeom>
                <a:avLst/>
                <a:gdLst/>
                <a:ahLst/>
                <a:cxnLst/>
                <a:rect l="l" t="t" r="r" b="b"/>
                <a:pathLst>
                  <a:path w="1402" h="2153" extrusionOk="0">
                    <a:moveTo>
                      <a:pt x="1299" y="102"/>
                    </a:moveTo>
                    <a:lnTo>
                      <a:pt x="1299" y="2050"/>
                    </a:lnTo>
                    <a:lnTo>
                      <a:pt x="112" y="2050"/>
                    </a:lnTo>
                    <a:lnTo>
                      <a:pt x="112" y="102"/>
                    </a:lnTo>
                    <a:close/>
                    <a:moveTo>
                      <a:pt x="56" y="0"/>
                    </a:moveTo>
                    <a:cubicBezTo>
                      <a:pt x="28" y="0"/>
                      <a:pt x="1" y="19"/>
                      <a:pt x="1" y="47"/>
                    </a:cubicBezTo>
                    <a:lnTo>
                      <a:pt x="1" y="2097"/>
                    </a:lnTo>
                    <a:cubicBezTo>
                      <a:pt x="1" y="2134"/>
                      <a:pt x="28" y="2152"/>
                      <a:pt x="56" y="2152"/>
                    </a:cubicBezTo>
                    <a:lnTo>
                      <a:pt x="1355" y="2152"/>
                    </a:lnTo>
                    <a:cubicBezTo>
                      <a:pt x="1383" y="2152"/>
                      <a:pt x="1401" y="2134"/>
                      <a:pt x="1401" y="2097"/>
                    </a:cubicBezTo>
                    <a:lnTo>
                      <a:pt x="1401" y="47"/>
                    </a:lnTo>
                    <a:cubicBezTo>
                      <a:pt x="1401" y="19"/>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0" y="0"/>
                    </a:moveTo>
                    <a:lnTo>
                      <a:pt x="0" y="5706"/>
                    </a:lnTo>
                    <a:lnTo>
                      <a:pt x="1401" y="5706"/>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56" y="0"/>
                    </a:moveTo>
                    <a:cubicBezTo>
                      <a:pt x="19" y="0"/>
                      <a:pt x="0" y="28"/>
                      <a:pt x="0" y="56"/>
                    </a:cubicBezTo>
                    <a:lnTo>
                      <a:pt x="0" y="5650"/>
                    </a:lnTo>
                    <a:cubicBezTo>
                      <a:pt x="0" y="5687"/>
                      <a:pt x="19" y="5706"/>
                      <a:pt x="56" y="5706"/>
                    </a:cubicBezTo>
                    <a:lnTo>
                      <a:pt x="1346" y="5706"/>
                    </a:lnTo>
                    <a:cubicBezTo>
                      <a:pt x="1373" y="5706"/>
                      <a:pt x="1401" y="5687"/>
                      <a:pt x="1401" y="5650"/>
                    </a:cubicBezTo>
                    <a:lnTo>
                      <a:pt x="1401" y="56"/>
                    </a:lnTo>
                    <a:cubicBezTo>
                      <a:pt x="1401" y="28"/>
                      <a:pt x="1373"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69219" y="3129465"/>
                <a:ext cx="103459" cy="536489"/>
              </a:xfrm>
              <a:custGeom>
                <a:avLst/>
                <a:gdLst/>
                <a:ahLst/>
                <a:cxnLst/>
                <a:rect l="l" t="t" r="r" b="b"/>
                <a:pathLst>
                  <a:path w="1299" h="6736" extrusionOk="0">
                    <a:moveTo>
                      <a:pt x="0" y="1"/>
                    </a:moveTo>
                    <a:lnTo>
                      <a:pt x="0" y="6736"/>
                    </a:lnTo>
                    <a:lnTo>
                      <a:pt x="1299" y="6736"/>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65475" y="3125802"/>
                <a:ext cx="110229" cy="543896"/>
              </a:xfrm>
              <a:custGeom>
                <a:avLst/>
                <a:gdLst/>
                <a:ahLst/>
                <a:cxnLst/>
                <a:rect l="l" t="t" r="r" b="b"/>
                <a:pathLst>
                  <a:path w="1384" h="6829" extrusionOk="0">
                    <a:moveTo>
                      <a:pt x="1300" y="84"/>
                    </a:moveTo>
                    <a:lnTo>
                      <a:pt x="1300" y="6745"/>
                    </a:lnTo>
                    <a:lnTo>
                      <a:pt x="84" y="6745"/>
                    </a:lnTo>
                    <a:lnTo>
                      <a:pt x="84" y="84"/>
                    </a:lnTo>
                    <a:close/>
                    <a:moveTo>
                      <a:pt x="38" y="1"/>
                    </a:moveTo>
                    <a:cubicBezTo>
                      <a:pt x="19" y="1"/>
                      <a:pt x="1" y="19"/>
                      <a:pt x="1" y="47"/>
                    </a:cubicBezTo>
                    <a:lnTo>
                      <a:pt x="1" y="6782"/>
                    </a:lnTo>
                    <a:cubicBezTo>
                      <a:pt x="1" y="6810"/>
                      <a:pt x="19" y="6828"/>
                      <a:pt x="38" y="6828"/>
                    </a:cubicBezTo>
                    <a:lnTo>
                      <a:pt x="1346" y="6828"/>
                    </a:lnTo>
                    <a:cubicBezTo>
                      <a:pt x="1364" y="6828"/>
                      <a:pt x="1383" y="6810"/>
                      <a:pt x="1383" y="6782"/>
                    </a:cubicBezTo>
                    <a:lnTo>
                      <a:pt x="1383" y="47"/>
                    </a:lnTo>
                    <a:cubicBezTo>
                      <a:pt x="1383" y="19"/>
                      <a:pt x="136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359582" y="3130979"/>
                <a:ext cx="103538" cy="524622"/>
              </a:xfrm>
              <a:custGeom>
                <a:avLst/>
                <a:gdLst/>
                <a:ahLst/>
                <a:cxnLst/>
                <a:rect l="l" t="t" r="r" b="b"/>
                <a:pathLst>
                  <a:path w="1300" h="6587" extrusionOk="0">
                    <a:moveTo>
                      <a:pt x="1" y="1"/>
                    </a:moveTo>
                    <a:lnTo>
                      <a:pt x="1" y="6587"/>
                    </a:lnTo>
                    <a:lnTo>
                      <a:pt x="1299" y="6587"/>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7355122" y="3126519"/>
                <a:ext cx="111662" cy="533542"/>
              </a:xfrm>
              <a:custGeom>
                <a:avLst/>
                <a:gdLst/>
                <a:ahLst/>
                <a:cxnLst/>
                <a:rect l="l" t="t" r="r" b="b"/>
                <a:pathLst>
                  <a:path w="1402" h="6699" extrusionOk="0">
                    <a:moveTo>
                      <a:pt x="1300" y="103"/>
                    </a:moveTo>
                    <a:lnTo>
                      <a:pt x="1300" y="6597"/>
                    </a:lnTo>
                    <a:lnTo>
                      <a:pt x="112" y="6597"/>
                    </a:lnTo>
                    <a:lnTo>
                      <a:pt x="112" y="103"/>
                    </a:lnTo>
                    <a:close/>
                    <a:moveTo>
                      <a:pt x="1" y="1"/>
                    </a:moveTo>
                    <a:lnTo>
                      <a:pt x="1" y="6699"/>
                    </a:lnTo>
                    <a:lnTo>
                      <a:pt x="1402" y="6699"/>
                    </a:lnTo>
                    <a:lnTo>
                      <a:pt x="1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7980967" y="3600163"/>
                <a:ext cx="103538" cy="66583"/>
              </a:xfrm>
              <a:custGeom>
                <a:avLst/>
                <a:gdLst/>
                <a:ahLst/>
                <a:cxnLst/>
                <a:rect l="l" t="t" r="r" b="b"/>
                <a:pathLst>
                  <a:path w="1300" h="836" extrusionOk="0">
                    <a:moveTo>
                      <a:pt x="0" y="0"/>
                    </a:moveTo>
                    <a:lnTo>
                      <a:pt x="0" y="835"/>
                    </a:lnTo>
                    <a:lnTo>
                      <a:pt x="1299" y="835"/>
                    </a:lnTo>
                    <a:lnTo>
                      <a:pt x="1299"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7976507" y="3595703"/>
                <a:ext cx="111662" cy="75424"/>
              </a:xfrm>
              <a:custGeom>
                <a:avLst/>
                <a:gdLst/>
                <a:ahLst/>
                <a:cxnLst/>
                <a:rect l="l" t="t" r="r" b="b"/>
                <a:pathLst>
                  <a:path w="1402" h="947" extrusionOk="0">
                    <a:moveTo>
                      <a:pt x="1299" y="103"/>
                    </a:moveTo>
                    <a:lnTo>
                      <a:pt x="1299" y="845"/>
                    </a:lnTo>
                    <a:lnTo>
                      <a:pt x="112" y="845"/>
                    </a:lnTo>
                    <a:lnTo>
                      <a:pt x="112" y="103"/>
                    </a:lnTo>
                    <a:close/>
                    <a:moveTo>
                      <a:pt x="56" y="1"/>
                    </a:moveTo>
                    <a:cubicBezTo>
                      <a:pt x="28" y="1"/>
                      <a:pt x="1" y="28"/>
                      <a:pt x="1" y="56"/>
                    </a:cubicBezTo>
                    <a:lnTo>
                      <a:pt x="1" y="891"/>
                    </a:lnTo>
                    <a:cubicBezTo>
                      <a:pt x="1" y="919"/>
                      <a:pt x="28" y="947"/>
                      <a:pt x="56" y="947"/>
                    </a:cubicBezTo>
                    <a:lnTo>
                      <a:pt x="1346" y="947"/>
                    </a:lnTo>
                    <a:cubicBezTo>
                      <a:pt x="1374" y="947"/>
                      <a:pt x="1401" y="919"/>
                      <a:pt x="1401" y="891"/>
                    </a:cubicBezTo>
                    <a:lnTo>
                      <a:pt x="1401" y="56"/>
                    </a:lnTo>
                    <a:cubicBezTo>
                      <a:pt x="1401" y="28"/>
                      <a:pt x="137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0" y="1"/>
                    </a:moveTo>
                    <a:lnTo>
                      <a:pt x="0" y="891"/>
                    </a:lnTo>
                    <a:lnTo>
                      <a:pt x="1401" y="891"/>
                    </a:lnTo>
                    <a:lnTo>
                      <a:pt x="1401"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56" y="1"/>
                    </a:moveTo>
                    <a:cubicBezTo>
                      <a:pt x="28" y="1"/>
                      <a:pt x="0" y="28"/>
                      <a:pt x="0" y="56"/>
                    </a:cubicBezTo>
                    <a:lnTo>
                      <a:pt x="0" y="835"/>
                    </a:lnTo>
                    <a:cubicBezTo>
                      <a:pt x="0" y="863"/>
                      <a:pt x="28" y="891"/>
                      <a:pt x="56" y="891"/>
                    </a:cubicBezTo>
                    <a:lnTo>
                      <a:pt x="1354" y="891"/>
                    </a:lnTo>
                    <a:cubicBezTo>
                      <a:pt x="1382" y="891"/>
                      <a:pt x="1401" y="863"/>
                      <a:pt x="1401" y="835"/>
                    </a:cubicBezTo>
                    <a:lnTo>
                      <a:pt x="1401" y="56"/>
                    </a:lnTo>
                    <a:cubicBezTo>
                      <a:pt x="1401" y="28"/>
                      <a:pt x="1382"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7003284" y="3902326"/>
                <a:ext cx="295642" cy="127193"/>
              </a:xfrm>
              <a:custGeom>
                <a:avLst/>
                <a:gdLst/>
                <a:ahLst/>
                <a:cxnLst/>
                <a:rect l="l" t="t" r="r" b="b"/>
                <a:pathLst>
                  <a:path w="3712" h="1597" extrusionOk="0">
                    <a:moveTo>
                      <a:pt x="3712" y="1596"/>
                    </a:moveTo>
                    <a:lnTo>
                      <a:pt x="1" y="1"/>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6998107" y="3897627"/>
                <a:ext cx="305996" cy="136273"/>
              </a:xfrm>
              <a:custGeom>
                <a:avLst/>
                <a:gdLst/>
                <a:ahLst/>
                <a:cxnLst/>
                <a:rect l="l" t="t" r="r" b="b"/>
                <a:pathLst>
                  <a:path w="3842" h="1711" extrusionOk="0">
                    <a:moveTo>
                      <a:pt x="62" y="0"/>
                    </a:moveTo>
                    <a:cubicBezTo>
                      <a:pt x="40" y="0"/>
                      <a:pt x="17" y="11"/>
                      <a:pt x="10" y="32"/>
                    </a:cubicBezTo>
                    <a:cubicBezTo>
                      <a:pt x="1" y="60"/>
                      <a:pt x="10" y="97"/>
                      <a:pt x="38" y="106"/>
                    </a:cubicBezTo>
                    <a:lnTo>
                      <a:pt x="3749" y="1702"/>
                    </a:lnTo>
                    <a:cubicBezTo>
                      <a:pt x="3758" y="1711"/>
                      <a:pt x="3767" y="1711"/>
                      <a:pt x="3777" y="1711"/>
                    </a:cubicBezTo>
                    <a:cubicBezTo>
                      <a:pt x="3795" y="1711"/>
                      <a:pt x="3814" y="1702"/>
                      <a:pt x="3823" y="1674"/>
                    </a:cubicBezTo>
                    <a:cubicBezTo>
                      <a:pt x="3842" y="1646"/>
                      <a:pt x="3823" y="1609"/>
                      <a:pt x="3795" y="1600"/>
                    </a:cubicBezTo>
                    <a:lnTo>
                      <a:pt x="84" y="4"/>
                    </a:lnTo>
                    <a:cubicBezTo>
                      <a:pt x="78" y="2"/>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6969355" y="3873495"/>
                <a:ext cx="48106" cy="48106"/>
              </a:xfrm>
              <a:custGeom>
                <a:avLst/>
                <a:gdLst/>
                <a:ahLst/>
                <a:cxnLst/>
                <a:rect l="l" t="t" r="r" b="b"/>
                <a:pathLst>
                  <a:path w="604" h="604" extrusionOk="0">
                    <a:moveTo>
                      <a:pt x="445" y="1"/>
                    </a:moveTo>
                    <a:lnTo>
                      <a:pt x="0" y="168"/>
                    </a:lnTo>
                    <a:lnTo>
                      <a:pt x="158" y="604"/>
                    </a:lnTo>
                    <a:lnTo>
                      <a:pt x="603" y="446"/>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6964178" y="3868477"/>
                <a:ext cx="58459" cy="57583"/>
              </a:xfrm>
              <a:custGeom>
                <a:avLst/>
                <a:gdLst/>
                <a:ahLst/>
                <a:cxnLst/>
                <a:rect l="l" t="t" r="r" b="b"/>
                <a:pathLst>
                  <a:path w="734" h="723" extrusionOk="0">
                    <a:moveTo>
                      <a:pt x="473" y="129"/>
                    </a:moveTo>
                    <a:lnTo>
                      <a:pt x="594" y="472"/>
                    </a:lnTo>
                    <a:lnTo>
                      <a:pt x="260" y="593"/>
                    </a:lnTo>
                    <a:lnTo>
                      <a:pt x="139" y="259"/>
                    </a:lnTo>
                    <a:lnTo>
                      <a:pt x="473" y="129"/>
                    </a:lnTo>
                    <a:close/>
                    <a:moveTo>
                      <a:pt x="517" y="1"/>
                    </a:moveTo>
                    <a:cubicBezTo>
                      <a:pt x="508" y="1"/>
                      <a:pt x="500" y="3"/>
                      <a:pt x="492" y="8"/>
                    </a:cubicBezTo>
                    <a:lnTo>
                      <a:pt x="47" y="166"/>
                    </a:lnTo>
                    <a:cubicBezTo>
                      <a:pt x="28" y="175"/>
                      <a:pt x="19" y="184"/>
                      <a:pt x="10" y="194"/>
                    </a:cubicBezTo>
                    <a:cubicBezTo>
                      <a:pt x="10" y="212"/>
                      <a:pt x="0" y="222"/>
                      <a:pt x="10" y="240"/>
                    </a:cubicBezTo>
                    <a:lnTo>
                      <a:pt x="167" y="685"/>
                    </a:lnTo>
                    <a:cubicBezTo>
                      <a:pt x="177" y="704"/>
                      <a:pt x="204" y="722"/>
                      <a:pt x="223" y="722"/>
                    </a:cubicBezTo>
                    <a:lnTo>
                      <a:pt x="241" y="722"/>
                    </a:lnTo>
                    <a:lnTo>
                      <a:pt x="687" y="555"/>
                    </a:lnTo>
                    <a:cubicBezTo>
                      <a:pt x="724" y="546"/>
                      <a:pt x="733" y="509"/>
                      <a:pt x="724" y="481"/>
                    </a:cubicBezTo>
                    <a:lnTo>
                      <a:pt x="566" y="36"/>
                    </a:lnTo>
                    <a:cubicBezTo>
                      <a:pt x="559" y="16"/>
                      <a:pt x="538"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7282596" y="3887114"/>
                <a:ext cx="591125" cy="551940"/>
              </a:xfrm>
              <a:custGeom>
                <a:avLst/>
                <a:gdLst/>
                <a:ahLst/>
                <a:cxnLst/>
                <a:rect l="l" t="t" r="r" b="b"/>
                <a:pathLst>
                  <a:path w="7422" h="6930" extrusionOk="0">
                    <a:moveTo>
                      <a:pt x="3722" y="1"/>
                    </a:moveTo>
                    <a:cubicBezTo>
                      <a:pt x="3544" y="1"/>
                      <a:pt x="3364" y="15"/>
                      <a:pt x="3182" y="43"/>
                    </a:cubicBezTo>
                    <a:cubicBezTo>
                      <a:pt x="1299" y="331"/>
                      <a:pt x="1" y="2093"/>
                      <a:pt x="288" y="3986"/>
                    </a:cubicBezTo>
                    <a:cubicBezTo>
                      <a:pt x="549" y="5702"/>
                      <a:pt x="2030" y="6929"/>
                      <a:pt x="3714" y="6929"/>
                    </a:cubicBezTo>
                    <a:cubicBezTo>
                      <a:pt x="3888" y="6929"/>
                      <a:pt x="4063" y="6916"/>
                      <a:pt x="4240" y="6889"/>
                    </a:cubicBezTo>
                    <a:cubicBezTo>
                      <a:pt x="6123" y="6593"/>
                      <a:pt x="7422" y="4830"/>
                      <a:pt x="7134" y="2938"/>
                    </a:cubicBezTo>
                    <a:cubicBezTo>
                      <a:pt x="6874" y="1227"/>
                      <a:pt x="5401" y="1"/>
                      <a:pt x="3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7277420" y="3882176"/>
                <a:ext cx="589692" cy="561099"/>
              </a:xfrm>
              <a:custGeom>
                <a:avLst/>
                <a:gdLst/>
                <a:ahLst/>
                <a:cxnLst/>
                <a:rect l="l" t="t" r="r" b="b"/>
                <a:pathLst>
                  <a:path w="7404" h="7045" extrusionOk="0">
                    <a:moveTo>
                      <a:pt x="3776" y="114"/>
                    </a:moveTo>
                    <a:cubicBezTo>
                      <a:pt x="5427" y="114"/>
                      <a:pt x="6884" y="1330"/>
                      <a:pt x="7144" y="3009"/>
                    </a:cubicBezTo>
                    <a:cubicBezTo>
                      <a:pt x="7283" y="3909"/>
                      <a:pt x="7060" y="4808"/>
                      <a:pt x="6522" y="5541"/>
                    </a:cubicBezTo>
                    <a:cubicBezTo>
                      <a:pt x="5984" y="6274"/>
                      <a:pt x="5196" y="6757"/>
                      <a:pt x="4296" y="6886"/>
                    </a:cubicBezTo>
                    <a:cubicBezTo>
                      <a:pt x="4119" y="6914"/>
                      <a:pt x="3952" y="6933"/>
                      <a:pt x="3776" y="6933"/>
                    </a:cubicBezTo>
                    <a:cubicBezTo>
                      <a:pt x="2125" y="6933"/>
                      <a:pt x="669" y="5718"/>
                      <a:pt x="409" y="4038"/>
                    </a:cubicBezTo>
                    <a:cubicBezTo>
                      <a:pt x="130" y="2183"/>
                      <a:pt x="1401" y="439"/>
                      <a:pt x="3266" y="161"/>
                    </a:cubicBezTo>
                    <a:cubicBezTo>
                      <a:pt x="3433" y="133"/>
                      <a:pt x="3609" y="114"/>
                      <a:pt x="3776" y="114"/>
                    </a:cubicBezTo>
                    <a:close/>
                    <a:moveTo>
                      <a:pt x="3765" y="1"/>
                    </a:moveTo>
                    <a:cubicBezTo>
                      <a:pt x="3591" y="1"/>
                      <a:pt x="3415" y="14"/>
                      <a:pt x="3238" y="40"/>
                    </a:cubicBezTo>
                    <a:cubicBezTo>
                      <a:pt x="1327" y="337"/>
                      <a:pt x="1" y="2137"/>
                      <a:pt x="297" y="4057"/>
                    </a:cubicBezTo>
                    <a:cubicBezTo>
                      <a:pt x="566" y="5801"/>
                      <a:pt x="2069" y="7044"/>
                      <a:pt x="3776" y="7044"/>
                    </a:cubicBezTo>
                    <a:cubicBezTo>
                      <a:pt x="3952" y="7044"/>
                      <a:pt x="4129" y="7035"/>
                      <a:pt x="4314" y="7007"/>
                    </a:cubicBezTo>
                    <a:cubicBezTo>
                      <a:pt x="5242" y="6868"/>
                      <a:pt x="6058" y="6367"/>
                      <a:pt x="6615" y="5606"/>
                    </a:cubicBezTo>
                    <a:cubicBezTo>
                      <a:pt x="7171" y="4855"/>
                      <a:pt x="7403" y="3918"/>
                      <a:pt x="7255" y="2990"/>
                    </a:cubicBezTo>
                    <a:cubicBezTo>
                      <a:pt x="6985" y="1247"/>
                      <a:pt x="5478"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7236801" y="3869592"/>
                <a:ext cx="627364" cy="551781"/>
              </a:xfrm>
              <a:custGeom>
                <a:avLst/>
                <a:gdLst/>
                <a:ahLst/>
                <a:cxnLst/>
                <a:rect l="l" t="t" r="r" b="b"/>
                <a:pathLst>
                  <a:path w="7877" h="6928" extrusionOk="0">
                    <a:moveTo>
                      <a:pt x="3939" y="1"/>
                    </a:moveTo>
                    <a:cubicBezTo>
                      <a:pt x="2845" y="1"/>
                      <a:pt x="1768" y="518"/>
                      <a:pt x="1095" y="1488"/>
                    </a:cubicBezTo>
                    <a:cubicBezTo>
                      <a:pt x="0" y="3055"/>
                      <a:pt x="390" y="5208"/>
                      <a:pt x="1958" y="6302"/>
                    </a:cubicBezTo>
                    <a:cubicBezTo>
                      <a:pt x="2562" y="6724"/>
                      <a:pt x="3255" y="6927"/>
                      <a:pt x="3941" y="6927"/>
                    </a:cubicBezTo>
                    <a:cubicBezTo>
                      <a:pt x="5034" y="6927"/>
                      <a:pt x="6109" y="6412"/>
                      <a:pt x="6782" y="5449"/>
                    </a:cubicBezTo>
                    <a:cubicBezTo>
                      <a:pt x="7876" y="3881"/>
                      <a:pt x="7487" y="1720"/>
                      <a:pt x="5919" y="625"/>
                    </a:cubicBezTo>
                    <a:cubicBezTo>
                      <a:pt x="5315" y="203"/>
                      <a:pt x="4624"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7250102" y="3865769"/>
                <a:ext cx="588895" cy="561258"/>
              </a:xfrm>
              <a:custGeom>
                <a:avLst/>
                <a:gdLst/>
                <a:ahLst/>
                <a:cxnLst/>
                <a:rect l="l" t="t" r="r" b="b"/>
                <a:pathLst>
                  <a:path w="7394" h="7047" extrusionOk="0">
                    <a:moveTo>
                      <a:pt x="3778" y="113"/>
                    </a:moveTo>
                    <a:cubicBezTo>
                      <a:pt x="5427" y="113"/>
                      <a:pt x="6874" y="1322"/>
                      <a:pt x="7134" y="3001"/>
                    </a:cubicBezTo>
                    <a:cubicBezTo>
                      <a:pt x="7273" y="3901"/>
                      <a:pt x="7051" y="4801"/>
                      <a:pt x="6513" y="5534"/>
                    </a:cubicBezTo>
                    <a:cubicBezTo>
                      <a:pt x="5975" y="6267"/>
                      <a:pt x="5186" y="6749"/>
                      <a:pt x="4286" y="6888"/>
                    </a:cubicBezTo>
                    <a:cubicBezTo>
                      <a:pt x="4111" y="6916"/>
                      <a:pt x="3936" y="6929"/>
                      <a:pt x="3764" y="6929"/>
                    </a:cubicBezTo>
                    <a:cubicBezTo>
                      <a:pt x="2114" y="6929"/>
                      <a:pt x="661" y="5720"/>
                      <a:pt x="409" y="4040"/>
                    </a:cubicBezTo>
                    <a:cubicBezTo>
                      <a:pt x="121" y="2185"/>
                      <a:pt x="1401" y="441"/>
                      <a:pt x="3256" y="153"/>
                    </a:cubicBezTo>
                    <a:cubicBezTo>
                      <a:pt x="3432" y="126"/>
                      <a:pt x="3606" y="113"/>
                      <a:pt x="3778" y="113"/>
                    </a:cubicBezTo>
                    <a:close/>
                    <a:moveTo>
                      <a:pt x="3777" y="1"/>
                    </a:moveTo>
                    <a:cubicBezTo>
                      <a:pt x="3599" y="1"/>
                      <a:pt x="3419" y="14"/>
                      <a:pt x="3238" y="42"/>
                    </a:cubicBezTo>
                    <a:cubicBezTo>
                      <a:pt x="1318" y="339"/>
                      <a:pt x="0" y="2139"/>
                      <a:pt x="288" y="4059"/>
                    </a:cubicBezTo>
                    <a:cubicBezTo>
                      <a:pt x="557" y="5794"/>
                      <a:pt x="2060" y="7046"/>
                      <a:pt x="3767" y="7046"/>
                    </a:cubicBezTo>
                    <a:cubicBezTo>
                      <a:pt x="3943" y="7046"/>
                      <a:pt x="4128" y="7027"/>
                      <a:pt x="4305" y="7000"/>
                    </a:cubicBezTo>
                    <a:cubicBezTo>
                      <a:pt x="5232" y="6861"/>
                      <a:pt x="6049" y="6360"/>
                      <a:pt x="6605" y="5608"/>
                    </a:cubicBezTo>
                    <a:cubicBezTo>
                      <a:pt x="7171" y="4847"/>
                      <a:pt x="7394" y="3920"/>
                      <a:pt x="7255" y="2983"/>
                    </a:cubicBezTo>
                    <a:cubicBezTo>
                      <a:pt x="6986" y="1252"/>
                      <a:pt x="548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7643863" y="3925423"/>
                <a:ext cx="134600" cy="135078"/>
              </a:xfrm>
              <a:custGeom>
                <a:avLst/>
                <a:gdLst/>
                <a:ahLst/>
                <a:cxnLst/>
                <a:rect l="l" t="t" r="r" b="b"/>
                <a:pathLst>
                  <a:path w="1690" h="1696" extrusionOk="0">
                    <a:moveTo>
                      <a:pt x="105" y="0"/>
                    </a:moveTo>
                    <a:cubicBezTo>
                      <a:pt x="71" y="0"/>
                      <a:pt x="42" y="19"/>
                      <a:pt x="29" y="54"/>
                    </a:cubicBezTo>
                    <a:cubicBezTo>
                      <a:pt x="1" y="100"/>
                      <a:pt x="19" y="147"/>
                      <a:pt x="66" y="165"/>
                    </a:cubicBezTo>
                    <a:cubicBezTo>
                      <a:pt x="715" y="471"/>
                      <a:pt x="1225" y="991"/>
                      <a:pt x="1513" y="1649"/>
                    </a:cubicBezTo>
                    <a:cubicBezTo>
                      <a:pt x="1531" y="1677"/>
                      <a:pt x="1559" y="1696"/>
                      <a:pt x="1596" y="1696"/>
                    </a:cubicBezTo>
                    <a:cubicBezTo>
                      <a:pt x="1606" y="1696"/>
                      <a:pt x="1615" y="1696"/>
                      <a:pt x="1624" y="1687"/>
                    </a:cubicBezTo>
                    <a:cubicBezTo>
                      <a:pt x="1671" y="1668"/>
                      <a:pt x="1689" y="1622"/>
                      <a:pt x="1671" y="1575"/>
                    </a:cubicBezTo>
                    <a:cubicBezTo>
                      <a:pt x="1365" y="879"/>
                      <a:pt x="826" y="332"/>
                      <a:pt x="140" y="7"/>
                    </a:cubicBezTo>
                    <a:cubicBezTo>
                      <a:pt x="128" y="3"/>
                      <a:pt x="116"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7895061" y="4209673"/>
                <a:ext cx="304483" cy="38548"/>
              </a:xfrm>
              <a:custGeom>
                <a:avLst/>
                <a:gdLst/>
                <a:ahLst/>
                <a:cxnLst/>
                <a:rect l="l" t="t" r="r" b="b"/>
                <a:pathLst>
                  <a:path w="3823" h="484" extrusionOk="0">
                    <a:moveTo>
                      <a:pt x="1" y="1"/>
                    </a:moveTo>
                    <a:lnTo>
                      <a:pt x="1" y="483"/>
                    </a:lnTo>
                    <a:lnTo>
                      <a:pt x="3823" y="483"/>
                    </a:lnTo>
                    <a:lnTo>
                      <a:pt x="3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7890681" y="4205293"/>
                <a:ext cx="314040" cy="48106"/>
              </a:xfrm>
              <a:custGeom>
                <a:avLst/>
                <a:gdLst/>
                <a:ahLst/>
                <a:cxnLst/>
                <a:rect l="l" t="t" r="r" b="b"/>
                <a:pathLst>
                  <a:path w="3943" h="604" extrusionOk="0">
                    <a:moveTo>
                      <a:pt x="3822" y="111"/>
                    </a:moveTo>
                    <a:lnTo>
                      <a:pt x="3822" y="482"/>
                    </a:lnTo>
                    <a:lnTo>
                      <a:pt x="121" y="482"/>
                    </a:lnTo>
                    <a:lnTo>
                      <a:pt x="121" y="111"/>
                    </a:lnTo>
                    <a:close/>
                    <a:moveTo>
                      <a:pt x="56" y="0"/>
                    </a:moveTo>
                    <a:cubicBezTo>
                      <a:pt x="28" y="0"/>
                      <a:pt x="0" y="19"/>
                      <a:pt x="0" y="56"/>
                    </a:cubicBezTo>
                    <a:lnTo>
                      <a:pt x="0" y="547"/>
                    </a:lnTo>
                    <a:cubicBezTo>
                      <a:pt x="0" y="557"/>
                      <a:pt x="10" y="575"/>
                      <a:pt x="19" y="584"/>
                    </a:cubicBezTo>
                    <a:cubicBezTo>
                      <a:pt x="28" y="594"/>
                      <a:pt x="47" y="603"/>
                      <a:pt x="56" y="603"/>
                    </a:cubicBezTo>
                    <a:lnTo>
                      <a:pt x="3878" y="603"/>
                    </a:lnTo>
                    <a:cubicBezTo>
                      <a:pt x="3915" y="603"/>
                      <a:pt x="3943" y="575"/>
                      <a:pt x="3943" y="547"/>
                    </a:cubicBezTo>
                    <a:lnTo>
                      <a:pt x="3943" y="56"/>
                    </a:lnTo>
                    <a:cubicBezTo>
                      <a:pt x="3943" y="37"/>
                      <a:pt x="3934" y="19"/>
                      <a:pt x="3924" y="9"/>
                    </a:cubicBezTo>
                    <a:cubicBezTo>
                      <a:pt x="3915" y="0"/>
                      <a:pt x="389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7895061" y="4136560"/>
                <a:ext cx="175219" cy="25885"/>
              </a:xfrm>
              <a:custGeom>
                <a:avLst/>
                <a:gdLst/>
                <a:ahLst/>
                <a:cxnLst/>
                <a:rect l="l" t="t" r="r" b="b"/>
                <a:pathLst>
                  <a:path w="2200" h="325" extrusionOk="0">
                    <a:moveTo>
                      <a:pt x="1" y="0"/>
                    </a:moveTo>
                    <a:lnTo>
                      <a:pt x="1" y="325"/>
                    </a:lnTo>
                    <a:lnTo>
                      <a:pt x="2199" y="325"/>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7890681" y="4132100"/>
                <a:ext cx="184060" cy="34805"/>
              </a:xfrm>
              <a:custGeom>
                <a:avLst/>
                <a:gdLst/>
                <a:ahLst/>
                <a:cxnLst/>
                <a:rect l="l" t="t" r="r" b="b"/>
                <a:pathLst>
                  <a:path w="2311" h="437" extrusionOk="0">
                    <a:moveTo>
                      <a:pt x="2199" y="121"/>
                    </a:moveTo>
                    <a:lnTo>
                      <a:pt x="2199" y="316"/>
                    </a:lnTo>
                    <a:lnTo>
                      <a:pt x="121" y="316"/>
                    </a:lnTo>
                    <a:lnTo>
                      <a:pt x="121" y="121"/>
                    </a:lnTo>
                    <a:close/>
                    <a:moveTo>
                      <a:pt x="56" y="1"/>
                    </a:moveTo>
                    <a:cubicBezTo>
                      <a:pt x="47" y="1"/>
                      <a:pt x="28" y="10"/>
                      <a:pt x="19" y="19"/>
                    </a:cubicBezTo>
                    <a:cubicBezTo>
                      <a:pt x="10" y="28"/>
                      <a:pt x="0" y="47"/>
                      <a:pt x="0" y="56"/>
                    </a:cubicBezTo>
                    <a:lnTo>
                      <a:pt x="0" y="381"/>
                    </a:lnTo>
                    <a:cubicBezTo>
                      <a:pt x="0" y="409"/>
                      <a:pt x="28" y="437"/>
                      <a:pt x="56" y="437"/>
                    </a:cubicBezTo>
                    <a:lnTo>
                      <a:pt x="2254" y="437"/>
                    </a:lnTo>
                    <a:cubicBezTo>
                      <a:pt x="2273" y="437"/>
                      <a:pt x="2282" y="427"/>
                      <a:pt x="2292" y="418"/>
                    </a:cubicBezTo>
                    <a:cubicBezTo>
                      <a:pt x="2310" y="409"/>
                      <a:pt x="2310" y="390"/>
                      <a:pt x="2310" y="381"/>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7895061" y="4064163"/>
                <a:ext cx="175219" cy="25168"/>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7890681" y="4059703"/>
                <a:ext cx="184060" cy="34805"/>
              </a:xfrm>
              <a:custGeom>
                <a:avLst/>
                <a:gdLst/>
                <a:ahLst/>
                <a:cxnLst/>
                <a:rect l="l" t="t" r="r" b="b"/>
                <a:pathLst>
                  <a:path w="2311" h="437" extrusionOk="0">
                    <a:moveTo>
                      <a:pt x="2199" y="112"/>
                    </a:moveTo>
                    <a:lnTo>
                      <a:pt x="2199" y="316"/>
                    </a:lnTo>
                    <a:lnTo>
                      <a:pt x="121" y="316"/>
                    </a:lnTo>
                    <a:lnTo>
                      <a:pt x="121" y="112"/>
                    </a:lnTo>
                    <a:close/>
                    <a:moveTo>
                      <a:pt x="56" y="1"/>
                    </a:moveTo>
                    <a:cubicBezTo>
                      <a:pt x="47" y="1"/>
                      <a:pt x="28" y="10"/>
                      <a:pt x="19" y="19"/>
                    </a:cubicBezTo>
                    <a:cubicBezTo>
                      <a:pt x="10" y="28"/>
                      <a:pt x="0" y="38"/>
                      <a:pt x="0" y="56"/>
                    </a:cubicBezTo>
                    <a:lnTo>
                      <a:pt x="0" y="372"/>
                    </a:lnTo>
                    <a:cubicBezTo>
                      <a:pt x="0" y="409"/>
                      <a:pt x="28" y="437"/>
                      <a:pt x="56" y="437"/>
                    </a:cubicBezTo>
                    <a:lnTo>
                      <a:pt x="2254" y="437"/>
                    </a:lnTo>
                    <a:cubicBezTo>
                      <a:pt x="2273" y="437"/>
                      <a:pt x="2282" y="427"/>
                      <a:pt x="2292" y="418"/>
                    </a:cubicBezTo>
                    <a:cubicBezTo>
                      <a:pt x="2310" y="409"/>
                      <a:pt x="2310" y="390"/>
                      <a:pt x="2310" y="372"/>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7475415" y="3969546"/>
                <a:ext cx="156025" cy="115326"/>
              </a:xfrm>
              <a:custGeom>
                <a:avLst/>
                <a:gdLst/>
                <a:ahLst/>
                <a:cxnLst/>
                <a:rect l="l" t="t" r="r" b="b"/>
                <a:pathLst>
                  <a:path w="1959" h="1448" extrusionOk="0">
                    <a:moveTo>
                      <a:pt x="975" y="1"/>
                    </a:moveTo>
                    <a:cubicBezTo>
                      <a:pt x="437" y="1"/>
                      <a:pt x="1" y="437"/>
                      <a:pt x="1" y="975"/>
                    </a:cubicBezTo>
                    <a:lnTo>
                      <a:pt x="1" y="1448"/>
                    </a:lnTo>
                    <a:lnTo>
                      <a:pt x="353" y="1448"/>
                    </a:lnTo>
                    <a:lnTo>
                      <a:pt x="353" y="975"/>
                    </a:lnTo>
                    <a:cubicBezTo>
                      <a:pt x="353" y="632"/>
                      <a:pt x="641" y="353"/>
                      <a:pt x="984" y="353"/>
                    </a:cubicBezTo>
                    <a:cubicBezTo>
                      <a:pt x="1327" y="353"/>
                      <a:pt x="1606" y="632"/>
                      <a:pt x="1606" y="975"/>
                    </a:cubicBezTo>
                    <a:lnTo>
                      <a:pt x="1606" y="1448"/>
                    </a:lnTo>
                    <a:lnTo>
                      <a:pt x="1958" y="1448"/>
                    </a:lnTo>
                    <a:lnTo>
                      <a:pt x="1958" y="975"/>
                    </a:lnTo>
                    <a:cubicBezTo>
                      <a:pt x="1958" y="437"/>
                      <a:pt x="1513" y="1"/>
                      <a:pt x="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7471035" y="3964369"/>
                <a:ext cx="164786" cy="125680"/>
              </a:xfrm>
              <a:custGeom>
                <a:avLst/>
                <a:gdLst/>
                <a:ahLst/>
                <a:cxnLst/>
                <a:rect l="l" t="t" r="r" b="b"/>
                <a:pathLst>
                  <a:path w="2069" h="1578" extrusionOk="0">
                    <a:moveTo>
                      <a:pt x="1039" y="121"/>
                    </a:moveTo>
                    <a:cubicBezTo>
                      <a:pt x="1540" y="121"/>
                      <a:pt x="1948" y="530"/>
                      <a:pt x="1948" y="1040"/>
                    </a:cubicBezTo>
                    <a:lnTo>
                      <a:pt x="1948" y="1457"/>
                    </a:lnTo>
                    <a:lnTo>
                      <a:pt x="1716" y="1457"/>
                    </a:lnTo>
                    <a:lnTo>
                      <a:pt x="1716" y="1040"/>
                    </a:lnTo>
                    <a:cubicBezTo>
                      <a:pt x="1716" y="660"/>
                      <a:pt x="1410" y="353"/>
                      <a:pt x="1030" y="353"/>
                    </a:cubicBezTo>
                    <a:cubicBezTo>
                      <a:pt x="659" y="353"/>
                      <a:pt x="353" y="660"/>
                      <a:pt x="353" y="1040"/>
                    </a:cubicBezTo>
                    <a:lnTo>
                      <a:pt x="353" y="1457"/>
                    </a:lnTo>
                    <a:lnTo>
                      <a:pt x="121" y="1457"/>
                    </a:lnTo>
                    <a:lnTo>
                      <a:pt x="121" y="1040"/>
                    </a:lnTo>
                    <a:cubicBezTo>
                      <a:pt x="121" y="530"/>
                      <a:pt x="529" y="121"/>
                      <a:pt x="1039" y="121"/>
                    </a:cubicBezTo>
                    <a:close/>
                    <a:moveTo>
                      <a:pt x="1039" y="1"/>
                    </a:moveTo>
                    <a:cubicBezTo>
                      <a:pt x="464" y="1"/>
                      <a:pt x="0" y="465"/>
                      <a:pt x="0" y="1040"/>
                    </a:cubicBezTo>
                    <a:lnTo>
                      <a:pt x="0" y="1513"/>
                    </a:lnTo>
                    <a:cubicBezTo>
                      <a:pt x="0" y="1550"/>
                      <a:pt x="28" y="1578"/>
                      <a:pt x="65" y="1578"/>
                    </a:cubicBezTo>
                    <a:lnTo>
                      <a:pt x="418" y="1578"/>
                    </a:lnTo>
                    <a:cubicBezTo>
                      <a:pt x="445" y="1578"/>
                      <a:pt x="473" y="1550"/>
                      <a:pt x="473" y="1513"/>
                    </a:cubicBezTo>
                    <a:lnTo>
                      <a:pt x="473" y="1040"/>
                    </a:lnTo>
                    <a:cubicBezTo>
                      <a:pt x="473" y="724"/>
                      <a:pt x="724" y="474"/>
                      <a:pt x="1039" y="474"/>
                    </a:cubicBezTo>
                    <a:cubicBezTo>
                      <a:pt x="1345" y="474"/>
                      <a:pt x="1605" y="724"/>
                      <a:pt x="1605" y="1040"/>
                    </a:cubicBezTo>
                    <a:lnTo>
                      <a:pt x="1605" y="1513"/>
                    </a:lnTo>
                    <a:cubicBezTo>
                      <a:pt x="1605" y="1550"/>
                      <a:pt x="1624" y="1578"/>
                      <a:pt x="1661" y="1578"/>
                    </a:cubicBezTo>
                    <a:lnTo>
                      <a:pt x="2013" y="1578"/>
                    </a:lnTo>
                    <a:cubicBezTo>
                      <a:pt x="2041" y="1578"/>
                      <a:pt x="2069" y="1550"/>
                      <a:pt x="2069" y="1513"/>
                    </a:cubicBezTo>
                    <a:lnTo>
                      <a:pt x="2069" y="1040"/>
                    </a:lnTo>
                    <a:cubicBezTo>
                      <a:pt x="2069" y="465"/>
                      <a:pt x="1605"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7437744" y="4085587"/>
                <a:ext cx="231369" cy="192900"/>
              </a:xfrm>
              <a:custGeom>
                <a:avLst/>
                <a:gdLst/>
                <a:ahLst/>
                <a:cxnLst/>
                <a:rect l="l" t="t" r="r" b="b"/>
                <a:pathLst>
                  <a:path w="2905" h="2422" extrusionOk="0">
                    <a:moveTo>
                      <a:pt x="84" y="0"/>
                    </a:moveTo>
                    <a:cubicBezTo>
                      <a:pt x="38" y="0"/>
                      <a:pt x="10" y="37"/>
                      <a:pt x="10" y="74"/>
                    </a:cubicBezTo>
                    <a:lnTo>
                      <a:pt x="10" y="2347"/>
                    </a:lnTo>
                    <a:cubicBezTo>
                      <a:pt x="1" y="2384"/>
                      <a:pt x="38" y="2421"/>
                      <a:pt x="84" y="2421"/>
                    </a:cubicBezTo>
                    <a:lnTo>
                      <a:pt x="2821" y="2421"/>
                    </a:lnTo>
                    <a:cubicBezTo>
                      <a:pt x="2867" y="2421"/>
                      <a:pt x="2904" y="2384"/>
                      <a:pt x="2904" y="2347"/>
                    </a:cubicBezTo>
                    <a:lnTo>
                      <a:pt x="2904" y="74"/>
                    </a:lnTo>
                    <a:cubicBezTo>
                      <a:pt x="2904" y="37"/>
                      <a:pt x="2867" y="0"/>
                      <a:pt x="2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7433283" y="4080411"/>
                <a:ext cx="240209" cy="202537"/>
              </a:xfrm>
              <a:custGeom>
                <a:avLst/>
                <a:gdLst/>
                <a:ahLst/>
                <a:cxnLst/>
                <a:rect l="l" t="t" r="r" b="b"/>
                <a:pathLst>
                  <a:path w="3016" h="2543" extrusionOk="0">
                    <a:moveTo>
                      <a:pt x="2877" y="121"/>
                    </a:moveTo>
                    <a:cubicBezTo>
                      <a:pt x="2895" y="121"/>
                      <a:pt x="2905" y="130"/>
                      <a:pt x="2905" y="139"/>
                    </a:cubicBezTo>
                    <a:lnTo>
                      <a:pt x="2905" y="2412"/>
                    </a:lnTo>
                    <a:cubicBezTo>
                      <a:pt x="2905" y="2421"/>
                      <a:pt x="2886" y="2431"/>
                      <a:pt x="2877" y="2431"/>
                    </a:cubicBezTo>
                    <a:lnTo>
                      <a:pt x="140" y="2431"/>
                    </a:lnTo>
                    <a:cubicBezTo>
                      <a:pt x="131" y="2431"/>
                      <a:pt x="122" y="2421"/>
                      <a:pt x="122" y="2412"/>
                    </a:cubicBezTo>
                    <a:lnTo>
                      <a:pt x="122" y="139"/>
                    </a:lnTo>
                    <a:cubicBezTo>
                      <a:pt x="122" y="130"/>
                      <a:pt x="131" y="121"/>
                      <a:pt x="140" y="121"/>
                    </a:cubicBezTo>
                    <a:close/>
                    <a:moveTo>
                      <a:pt x="140" y="0"/>
                    </a:moveTo>
                    <a:cubicBezTo>
                      <a:pt x="66" y="0"/>
                      <a:pt x="1" y="65"/>
                      <a:pt x="1" y="139"/>
                    </a:cubicBezTo>
                    <a:lnTo>
                      <a:pt x="1" y="2412"/>
                    </a:lnTo>
                    <a:cubicBezTo>
                      <a:pt x="1" y="2486"/>
                      <a:pt x="66" y="2542"/>
                      <a:pt x="140" y="2542"/>
                    </a:cubicBezTo>
                    <a:lnTo>
                      <a:pt x="2877" y="2542"/>
                    </a:lnTo>
                    <a:cubicBezTo>
                      <a:pt x="2951" y="2542"/>
                      <a:pt x="3016" y="2486"/>
                      <a:pt x="3016" y="2412"/>
                    </a:cubicBezTo>
                    <a:lnTo>
                      <a:pt x="3016" y="139"/>
                    </a:lnTo>
                    <a:cubicBezTo>
                      <a:pt x="3016" y="65"/>
                      <a:pt x="2951" y="0"/>
                      <a:pt x="2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7532361" y="4141737"/>
                <a:ext cx="42132" cy="80601"/>
              </a:xfrm>
              <a:custGeom>
                <a:avLst/>
                <a:gdLst/>
                <a:ahLst/>
                <a:cxnLst/>
                <a:rect l="l" t="t" r="r" b="b"/>
                <a:pathLst>
                  <a:path w="529" h="1012" extrusionOk="0">
                    <a:moveTo>
                      <a:pt x="269" y="0"/>
                    </a:moveTo>
                    <a:cubicBezTo>
                      <a:pt x="121" y="0"/>
                      <a:pt x="0" y="121"/>
                      <a:pt x="0" y="269"/>
                    </a:cubicBezTo>
                    <a:cubicBezTo>
                      <a:pt x="0" y="371"/>
                      <a:pt x="56" y="464"/>
                      <a:pt x="148" y="510"/>
                    </a:cubicBezTo>
                    <a:lnTo>
                      <a:pt x="37" y="900"/>
                    </a:lnTo>
                    <a:cubicBezTo>
                      <a:pt x="28" y="956"/>
                      <a:pt x="65" y="1011"/>
                      <a:pt x="121" y="1011"/>
                    </a:cubicBezTo>
                    <a:lnTo>
                      <a:pt x="427" y="1011"/>
                    </a:lnTo>
                    <a:cubicBezTo>
                      <a:pt x="482" y="1011"/>
                      <a:pt x="520" y="956"/>
                      <a:pt x="510" y="900"/>
                    </a:cubicBezTo>
                    <a:lnTo>
                      <a:pt x="390" y="501"/>
                    </a:lnTo>
                    <a:cubicBezTo>
                      <a:pt x="473" y="455"/>
                      <a:pt x="529" y="371"/>
                      <a:pt x="529" y="269"/>
                    </a:cubicBezTo>
                    <a:cubicBezTo>
                      <a:pt x="529" y="121"/>
                      <a:pt x="417"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7527901" y="4137277"/>
                <a:ext cx="51769" cy="89521"/>
              </a:xfrm>
              <a:custGeom>
                <a:avLst/>
                <a:gdLst/>
                <a:ahLst/>
                <a:cxnLst/>
                <a:rect l="l" t="t" r="r" b="b"/>
                <a:pathLst>
                  <a:path w="650" h="1124" extrusionOk="0">
                    <a:moveTo>
                      <a:pt x="325" y="121"/>
                    </a:moveTo>
                    <a:cubicBezTo>
                      <a:pt x="436" y="121"/>
                      <a:pt x="529" y="214"/>
                      <a:pt x="529" y="325"/>
                    </a:cubicBezTo>
                    <a:cubicBezTo>
                      <a:pt x="529" y="399"/>
                      <a:pt x="492" y="474"/>
                      <a:pt x="418" y="511"/>
                    </a:cubicBezTo>
                    <a:cubicBezTo>
                      <a:pt x="399" y="520"/>
                      <a:pt x="390" y="548"/>
                      <a:pt x="390" y="576"/>
                    </a:cubicBezTo>
                    <a:lnTo>
                      <a:pt x="511" y="975"/>
                    </a:lnTo>
                    <a:cubicBezTo>
                      <a:pt x="511" y="984"/>
                      <a:pt x="501" y="993"/>
                      <a:pt x="501" y="993"/>
                    </a:cubicBezTo>
                    <a:cubicBezTo>
                      <a:pt x="501" y="1002"/>
                      <a:pt x="492" y="1002"/>
                      <a:pt x="483" y="1002"/>
                    </a:cubicBezTo>
                    <a:lnTo>
                      <a:pt x="177" y="1002"/>
                    </a:lnTo>
                    <a:cubicBezTo>
                      <a:pt x="158" y="1002"/>
                      <a:pt x="158" y="1002"/>
                      <a:pt x="158" y="993"/>
                    </a:cubicBezTo>
                    <a:cubicBezTo>
                      <a:pt x="149" y="993"/>
                      <a:pt x="149" y="984"/>
                      <a:pt x="149" y="975"/>
                    </a:cubicBezTo>
                    <a:lnTo>
                      <a:pt x="260" y="576"/>
                    </a:lnTo>
                    <a:cubicBezTo>
                      <a:pt x="269" y="548"/>
                      <a:pt x="260" y="520"/>
                      <a:pt x="232" y="511"/>
                    </a:cubicBezTo>
                    <a:cubicBezTo>
                      <a:pt x="158" y="474"/>
                      <a:pt x="112" y="409"/>
                      <a:pt x="112" y="325"/>
                    </a:cubicBezTo>
                    <a:cubicBezTo>
                      <a:pt x="112" y="214"/>
                      <a:pt x="204" y="121"/>
                      <a:pt x="325" y="121"/>
                    </a:cubicBezTo>
                    <a:close/>
                    <a:moveTo>
                      <a:pt x="325" y="1"/>
                    </a:moveTo>
                    <a:cubicBezTo>
                      <a:pt x="140" y="1"/>
                      <a:pt x="0" y="149"/>
                      <a:pt x="0" y="325"/>
                    </a:cubicBezTo>
                    <a:cubicBezTo>
                      <a:pt x="0" y="427"/>
                      <a:pt x="47" y="529"/>
                      <a:pt x="140" y="594"/>
                    </a:cubicBezTo>
                    <a:lnTo>
                      <a:pt x="37" y="947"/>
                    </a:lnTo>
                    <a:cubicBezTo>
                      <a:pt x="28" y="984"/>
                      <a:pt x="28" y="1030"/>
                      <a:pt x="56" y="1067"/>
                    </a:cubicBezTo>
                    <a:cubicBezTo>
                      <a:pt x="84" y="1105"/>
                      <a:pt x="130" y="1123"/>
                      <a:pt x="167" y="1123"/>
                    </a:cubicBezTo>
                    <a:lnTo>
                      <a:pt x="483" y="1123"/>
                    </a:lnTo>
                    <a:cubicBezTo>
                      <a:pt x="529" y="1123"/>
                      <a:pt x="566" y="1105"/>
                      <a:pt x="594" y="1067"/>
                    </a:cubicBezTo>
                    <a:cubicBezTo>
                      <a:pt x="622" y="1030"/>
                      <a:pt x="631" y="984"/>
                      <a:pt x="613" y="947"/>
                    </a:cubicBezTo>
                    <a:lnTo>
                      <a:pt x="520" y="585"/>
                    </a:lnTo>
                    <a:cubicBezTo>
                      <a:pt x="594" y="520"/>
                      <a:pt x="650" y="427"/>
                      <a:pt x="650" y="325"/>
                    </a:cubicBezTo>
                    <a:cubicBezTo>
                      <a:pt x="650" y="140"/>
                      <a:pt x="501"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9"/>
            <p:cNvGrpSpPr/>
            <p:nvPr/>
          </p:nvGrpSpPr>
          <p:grpSpPr>
            <a:xfrm flipH="1">
              <a:off x="3725955" y="3512636"/>
              <a:ext cx="1329443" cy="916475"/>
              <a:chOff x="713230" y="2963286"/>
              <a:chExt cx="1329443" cy="916475"/>
            </a:xfrm>
          </p:grpSpPr>
          <p:sp>
            <p:nvSpPr>
              <p:cNvPr id="472" name="Google Shape;472;p19"/>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12"/>
        <p:cNvGrpSpPr/>
        <p:nvPr/>
      </p:nvGrpSpPr>
      <p:grpSpPr>
        <a:xfrm>
          <a:off x="0" y="0"/>
          <a:ext cx="0" cy="0"/>
          <a:chOff x="0" y="0"/>
          <a:chExt cx="0" cy="0"/>
        </a:xfrm>
      </p:grpSpPr>
      <p:grpSp>
        <p:nvGrpSpPr>
          <p:cNvPr id="513" name="Google Shape;513;p20"/>
          <p:cNvGrpSpPr/>
          <p:nvPr/>
        </p:nvGrpSpPr>
        <p:grpSpPr>
          <a:xfrm>
            <a:off x="518850" y="392550"/>
            <a:ext cx="8106300" cy="4358400"/>
            <a:chOff x="518850" y="392550"/>
            <a:chExt cx="8106300" cy="4358400"/>
          </a:xfrm>
        </p:grpSpPr>
        <p:grpSp>
          <p:nvGrpSpPr>
            <p:cNvPr id="514" name="Google Shape;514;p20"/>
            <p:cNvGrpSpPr/>
            <p:nvPr/>
          </p:nvGrpSpPr>
          <p:grpSpPr>
            <a:xfrm>
              <a:off x="518850" y="392550"/>
              <a:ext cx="8106300" cy="396000"/>
              <a:chOff x="518850" y="385283"/>
              <a:chExt cx="8106300" cy="396000"/>
            </a:xfrm>
          </p:grpSpPr>
          <p:cxnSp>
            <p:nvCxnSpPr>
              <p:cNvPr id="515" name="Google Shape;515;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17" name="Google Shape;517;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518" name="Google Shape;518;p20"/>
            <p:cNvGrpSpPr/>
            <p:nvPr/>
          </p:nvGrpSpPr>
          <p:grpSpPr>
            <a:xfrm rot="10800000">
              <a:off x="518850" y="4354950"/>
              <a:ext cx="8106300" cy="396000"/>
              <a:chOff x="518850" y="385283"/>
              <a:chExt cx="8106300" cy="396000"/>
            </a:xfrm>
          </p:grpSpPr>
          <p:cxnSp>
            <p:nvCxnSpPr>
              <p:cNvPr id="519" name="Google Shape;519;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21" name="Google Shape;521;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522" name="Google Shape;522;p20"/>
          <p:cNvGrpSpPr/>
          <p:nvPr/>
        </p:nvGrpSpPr>
        <p:grpSpPr>
          <a:xfrm>
            <a:off x="5441862" y="1343334"/>
            <a:ext cx="2955370" cy="2456833"/>
            <a:chOff x="5475412" y="1860275"/>
            <a:chExt cx="2955370" cy="2456833"/>
          </a:xfrm>
        </p:grpSpPr>
        <p:sp>
          <p:nvSpPr>
            <p:cNvPr id="523" name="Google Shape;523;p20"/>
            <p:cNvSpPr/>
            <p:nvPr/>
          </p:nvSpPr>
          <p:spPr>
            <a:xfrm>
              <a:off x="5581433" y="2425462"/>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8233235" y="2755955"/>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5475412" y="3604065"/>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8311913" y="3834088"/>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8015063" y="1953753"/>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8015063" y="2047230"/>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8044097" y="2018709"/>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7950107" y="2018709"/>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7972309" y="2041936"/>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7969121" y="2039032"/>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8038859" y="1975898"/>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8035159" y="1972653"/>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7972309" y="1975898"/>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7969121" y="1972653"/>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8038859" y="2041936"/>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8035159" y="2039032"/>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8355158" y="2208282"/>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5739149" y="2773380"/>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6637773" y="1860275"/>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6622459" y="2287528"/>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6619783" y="2282746"/>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6175621" y="2313943"/>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6172490" y="2310755"/>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359445" y="2342407"/>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6356257" y="2338764"/>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631966" y="2285421"/>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6629290" y="2280127"/>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7338003" y="2218302"/>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7334359" y="2214658"/>
              <a:ext cx="88241"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7468997" y="2075239"/>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7465297" y="2072051"/>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7587296" y="2272214"/>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7583596" y="2269026"/>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6112258" y="2077573"/>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6086412"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6083224" y="2047742"/>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6314016"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6310315" y="2047742"/>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6194635" y="2159722"/>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6191504" y="2156022"/>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6449223" y="2065163"/>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6446035" y="2062032"/>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6930332" y="1988081"/>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6927144" y="1984893"/>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6987888" y="2066757"/>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7051250" y="2066757"/>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7114100" y="2066757"/>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5743641" y="2204582"/>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5740453" y="2201451"/>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5914201" y="2279045"/>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5854027" y="2279045"/>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5794878" y="2279045"/>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7974415" y="2277337"/>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7970715" y="2274035"/>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7946406" y="2402126"/>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7942706" y="2398938"/>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7741005" y="2150215"/>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7737817" y="2147027"/>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7784272" y="2170538"/>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6902835" y="3774116"/>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5894162" y="2528850"/>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5890974" y="2525662"/>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5995041" y="2636047"/>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5991341" y="2632916"/>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6933520" y="2560559"/>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6930332" y="2556859"/>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5893081" y="3731363"/>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5889950" y="3727662"/>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6431802" y="4215089"/>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6428614" y="4211958"/>
              <a:ext cx="1044666"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91628" y="4215089"/>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6687927" y="4211958"/>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7160554" y="2782355"/>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7157423" y="2779167"/>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7228186" y="2854200"/>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7592078"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7624243" y="2824084"/>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7653334"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7471104" y="2903842"/>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7471104" y="2947677"/>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7471104" y="2991456"/>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7453171" y="3091309"/>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7231374" y="3221734"/>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7231374" y="3178411"/>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7231374" y="3134575"/>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7417761" y="3341114"/>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7245607" y="3341114"/>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7245607" y="3390756"/>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7337490" y="2894335"/>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7333790" y="2890065"/>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7250389" y="2883404"/>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7249819" y="2879875"/>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7464272" y="3113853"/>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7461084" y="3111177"/>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7495925" y="3135657"/>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7492224" y="3132469"/>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7504920" y="3149434"/>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7501219" y="3146246"/>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7526553" y="3166797"/>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7523422" y="3163097"/>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7495412" y="3128939"/>
              <a:ext cx="49188" cy="55905"/>
            </a:xfrm>
            <a:custGeom>
              <a:avLst/>
              <a:gdLst/>
              <a:ahLst/>
              <a:cxnLst/>
              <a:rect l="l" t="t" r="r" b="b"/>
              <a:pathLst>
                <a:path w="864" h="982" extrusionOk="0">
                  <a:moveTo>
                    <a:pt x="38" y="0"/>
                  </a:moveTo>
                  <a:cubicBezTo>
                    <a:pt x="31" y="0"/>
                    <a:pt x="24" y="3"/>
                    <a:pt x="19" y="7"/>
                  </a:cubicBezTo>
                  <a:cubicBezTo>
                    <a:pt x="0" y="16"/>
                    <a:pt x="0" y="35"/>
                    <a:pt x="10" y="54"/>
                  </a:cubicBezTo>
                  <a:lnTo>
                    <a:pt x="807" y="972"/>
                  </a:lnTo>
                  <a:cubicBezTo>
                    <a:pt x="817" y="981"/>
                    <a:pt x="826" y="981"/>
                    <a:pt x="835" y="981"/>
                  </a:cubicBezTo>
                  <a:lnTo>
                    <a:pt x="854" y="981"/>
                  </a:lnTo>
                  <a:cubicBezTo>
                    <a:pt x="863" y="972"/>
                    <a:pt x="863" y="953"/>
                    <a:pt x="854" y="935"/>
                  </a:cubicBezTo>
                  <a:lnTo>
                    <a:pt x="56" y="7"/>
                  </a:lnTo>
                  <a:cubicBezTo>
                    <a:pt x="51" y="3"/>
                    <a:pt x="44" y="0"/>
                    <a:pt x="38"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7493818" y="3127231"/>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7482205" y="3116130"/>
              <a:ext cx="19072" cy="18502"/>
            </a:xfrm>
            <a:custGeom>
              <a:avLst/>
              <a:gdLst/>
              <a:ahLst/>
              <a:cxnLst/>
              <a:rect l="l" t="t" r="r" b="b"/>
              <a:pathLst>
                <a:path w="335" h="325" extrusionOk="0">
                  <a:moveTo>
                    <a:pt x="242" y="0"/>
                  </a:moveTo>
                  <a:cubicBezTo>
                    <a:pt x="223" y="10"/>
                    <a:pt x="214" y="19"/>
                    <a:pt x="214" y="37"/>
                  </a:cubicBezTo>
                  <a:lnTo>
                    <a:pt x="251" y="223"/>
                  </a:lnTo>
                  <a:cubicBezTo>
                    <a:pt x="251" y="223"/>
                    <a:pt x="251" y="232"/>
                    <a:pt x="242" y="232"/>
                  </a:cubicBezTo>
                  <a:lnTo>
                    <a:pt x="47" y="158"/>
                  </a:lnTo>
                  <a:cubicBezTo>
                    <a:pt x="28" y="158"/>
                    <a:pt x="19" y="158"/>
                    <a:pt x="10" y="177"/>
                  </a:cubicBezTo>
                  <a:cubicBezTo>
                    <a:pt x="0" y="195"/>
                    <a:pt x="10" y="214"/>
                    <a:pt x="28" y="214"/>
                  </a:cubicBezTo>
                  <a:lnTo>
                    <a:pt x="325" y="325"/>
                  </a:lnTo>
                  <a:cubicBezTo>
                    <a:pt x="325" y="325"/>
                    <a:pt x="334" y="316"/>
                    <a:pt x="334" y="316"/>
                  </a:cubicBezTo>
                  <a:lnTo>
                    <a:pt x="279" y="28"/>
                  </a:lnTo>
                  <a:cubicBezTo>
                    <a:pt x="270" y="10"/>
                    <a:pt x="260" y="0"/>
                    <a:pt x="24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7481123" y="3114536"/>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7487499" y="3121937"/>
              <a:ext cx="18502" cy="18218"/>
            </a:xfrm>
            <a:custGeom>
              <a:avLst/>
              <a:gdLst/>
              <a:ahLst/>
              <a:cxnLst/>
              <a:rect l="l" t="t" r="r" b="b"/>
              <a:pathLst>
                <a:path w="325" h="320" extrusionOk="0">
                  <a:moveTo>
                    <a:pt x="232" y="0"/>
                  </a:moveTo>
                  <a:cubicBezTo>
                    <a:pt x="214" y="0"/>
                    <a:pt x="204" y="19"/>
                    <a:pt x="214" y="37"/>
                  </a:cubicBezTo>
                  <a:lnTo>
                    <a:pt x="251" y="214"/>
                  </a:lnTo>
                  <a:cubicBezTo>
                    <a:pt x="251" y="220"/>
                    <a:pt x="246" y="227"/>
                    <a:pt x="240" y="227"/>
                  </a:cubicBezTo>
                  <a:cubicBezTo>
                    <a:pt x="238" y="227"/>
                    <a:pt x="235" y="226"/>
                    <a:pt x="232" y="223"/>
                  </a:cubicBezTo>
                  <a:lnTo>
                    <a:pt x="37" y="158"/>
                  </a:lnTo>
                  <a:cubicBezTo>
                    <a:pt x="35" y="156"/>
                    <a:pt x="32" y="154"/>
                    <a:pt x="28" y="154"/>
                  </a:cubicBezTo>
                  <a:cubicBezTo>
                    <a:pt x="19" y="154"/>
                    <a:pt x="7" y="163"/>
                    <a:pt x="0" y="177"/>
                  </a:cubicBezTo>
                  <a:cubicBezTo>
                    <a:pt x="0" y="186"/>
                    <a:pt x="10" y="204"/>
                    <a:pt x="19" y="214"/>
                  </a:cubicBezTo>
                  <a:lnTo>
                    <a:pt x="316" y="316"/>
                  </a:lnTo>
                  <a:cubicBezTo>
                    <a:pt x="318" y="318"/>
                    <a:pt x="320" y="320"/>
                    <a:pt x="322" y="320"/>
                  </a:cubicBezTo>
                  <a:cubicBezTo>
                    <a:pt x="325" y="320"/>
                    <a:pt x="325" y="313"/>
                    <a:pt x="325" y="306"/>
                  </a:cubicBezTo>
                  <a:lnTo>
                    <a:pt x="269" y="28"/>
                  </a:lnTo>
                  <a:cubicBezTo>
                    <a:pt x="269" y="10"/>
                    <a:pt x="251" y="0"/>
                    <a:pt x="23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7485905" y="3120115"/>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6932439" y="3332119"/>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6929251" y="3328419"/>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6626671" y="3327906"/>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0"/>
            <p:cNvSpPr/>
            <p:nvPr/>
          </p:nvSpPr>
          <p:spPr>
            <a:xfrm>
              <a:off x="6623483" y="3324718"/>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6695328" y="3411877"/>
              <a:ext cx="136290" cy="100937"/>
            </a:xfrm>
            <a:custGeom>
              <a:avLst/>
              <a:gdLst/>
              <a:ahLst/>
              <a:cxnLst/>
              <a:rect l="l" t="t" r="r" b="b"/>
              <a:pathLst>
                <a:path w="2394" h="1773" extrusionOk="0">
                  <a:moveTo>
                    <a:pt x="241" y="0"/>
                  </a:moveTo>
                  <a:cubicBezTo>
                    <a:pt x="112" y="0"/>
                    <a:pt x="0" y="112"/>
                    <a:pt x="0" y="241"/>
                  </a:cubicBezTo>
                  <a:lnTo>
                    <a:pt x="0" y="1540"/>
                  </a:lnTo>
                  <a:cubicBezTo>
                    <a:pt x="0" y="1670"/>
                    <a:pt x="112" y="1772"/>
                    <a:pt x="241" y="1772"/>
                  </a:cubicBezTo>
                  <a:lnTo>
                    <a:pt x="2152" y="1772"/>
                  </a:lnTo>
                  <a:cubicBezTo>
                    <a:pt x="2292" y="1772"/>
                    <a:pt x="2394" y="1670"/>
                    <a:pt x="2394" y="1540"/>
                  </a:cubicBezTo>
                  <a:lnTo>
                    <a:pt x="2394" y="241"/>
                  </a:lnTo>
                  <a:cubicBezTo>
                    <a:pt x="2394" y="112"/>
                    <a:pt x="2292" y="0"/>
                    <a:pt x="2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6692140" y="3408689"/>
              <a:ext cx="142667" cy="107768"/>
            </a:xfrm>
            <a:custGeom>
              <a:avLst/>
              <a:gdLst/>
              <a:ahLst/>
              <a:cxnLst/>
              <a:rect l="l" t="t" r="r" b="b"/>
              <a:pathLst>
                <a:path w="2506" h="1893" extrusionOk="0">
                  <a:moveTo>
                    <a:pt x="2208" y="112"/>
                  </a:moveTo>
                  <a:cubicBezTo>
                    <a:pt x="2310" y="112"/>
                    <a:pt x="2394" y="195"/>
                    <a:pt x="2394" y="297"/>
                  </a:cubicBezTo>
                  <a:lnTo>
                    <a:pt x="2394" y="1596"/>
                  </a:lnTo>
                  <a:cubicBezTo>
                    <a:pt x="2394" y="1689"/>
                    <a:pt x="2310" y="1772"/>
                    <a:pt x="2208" y="1772"/>
                  </a:cubicBezTo>
                  <a:lnTo>
                    <a:pt x="297" y="1772"/>
                  </a:lnTo>
                  <a:cubicBezTo>
                    <a:pt x="195" y="1772"/>
                    <a:pt x="121" y="1689"/>
                    <a:pt x="121" y="1596"/>
                  </a:cubicBezTo>
                  <a:lnTo>
                    <a:pt x="121" y="297"/>
                  </a:lnTo>
                  <a:cubicBezTo>
                    <a:pt x="121" y="195"/>
                    <a:pt x="195" y="112"/>
                    <a:pt x="297" y="112"/>
                  </a:cubicBezTo>
                  <a:close/>
                  <a:moveTo>
                    <a:pt x="297" y="1"/>
                  </a:moveTo>
                  <a:cubicBezTo>
                    <a:pt x="130" y="1"/>
                    <a:pt x="1" y="130"/>
                    <a:pt x="1" y="297"/>
                  </a:cubicBezTo>
                  <a:lnTo>
                    <a:pt x="1" y="1596"/>
                  </a:lnTo>
                  <a:cubicBezTo>
                    <a:pt x="1" y="1754"/>
                    <a:pt x="130" y="1893"/>
                    <a:pt x="297" y="1893"/>
                  </a:cubicBezTo>
                  <a:lnTo>
                    <a:pt x="2208" y="1893"/>
                  </a:lnTo>
                  <a:cubicBezTo>
                    <a:pt x="2375" y="1893"/>
                    <a:pt x="2505" y="1754"/>
                    <a:pt x="2505" y="1596"/>
                  </a:cubicBezTo>
                  <a:lnTo>
                    <a:pt x="2505" y="297"/>
                  </a:lnTo>
                  <a:cubicBezTo>
                    <a:pt x="2505" y="130"/>
                    <a:pt x="2375"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6695328" y="3425597"/>
              <a:ext cx="136290" cy="37232"/>
            </a:xfrm>
            <a:custGeom>
              <a:avLst/>
              <a:gdLst/>
              <a:ahLst/>
              <a:cxnLst/>
              <a:rect l="l" t="t" r="r" b="b"/>
              <a:pathLst>
                <a:path w="2394" h="654" extrusionOk="0">
                  <a:moveTo>
                    <a:pt x="0" y="0"/>
                  </a:moveTo>
                  <a:lnTo>
                    <a:pt x="965" y="585"/>
                  </a:lnTo>
                  <a:cubicBezTo>
                    <a:pt x="1046" y="630"/>
                    <a:pt x="1137" y="653"/>
                    <a:pt x="1226" y="653"/>
                  </a:cubicBezTo>
                  <a:cubicBezTo>
                    <a:pt x="1320" y="653"/>
                    <a:pt x="1413" y="628"/>
                    <a:pt x="1494" y="576"/>
                  </a:cubicBez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6693734" y="3422409"/>
              <a:ext cx="139479" cy="43381"/>
            </a:xfrm>
            <a:custGeom>
              <a:avLst/>
              <a:gdLst/>
              <a:ahLst/>
              <a:cxnLst/>
              <a:rect l="l" t="t" r="r" b="b"/>
              <a:pathLst>
                <a:path w="2450" h="762" extrusionOk="0">
                  <a:moveTo>
                    <a:pt x="56" y="1"/>
                  </a:moveTo>
                  <a:lnTo>
                    <a:pt x="0" y="103"/>
                  </a:lnTo>
                  <a:lnTo>
                    <a:pt x="965" y="687"/>
                  </a:lnTo>
                  <a:cubicBezTo>
                    <a:pt x="1058" y="743"/>
                    <a:pt x="1151" y="761"/>
                    <a:pt x="1253" y="761"/>
                  </a:cubicBezTo>
                  <a:cubicBezTo>
                    <a:pt x="1355" y="761"/>
                    <a:pt x="1457" y="734"/>
                    <a:pt x="1550" y="678"/>
                  </a:cubicBezTo>
                  <a:lnTo>
                    <a:pt x="2449" y="103"/>
                  </a:lnTo>
                  <a:lnTo>
                    <a:pt x="2394" y="1"/>
                  </a:lnTo>
                  <a:lnTo>
                    <a:pt x="1485" y="576"/>
                  </a:lnTo>
                  <a:cubicBezTo>
                    <a:pt x="1413" y="623"/>
                    <a:pt x="1332" y="647"/>
                    <a:pt x="1251" y="647"/>
                  </a:cubicBezTo>
                  <a:cubicBezTo>
                    <a:pt x="1174" y="647"/>
                    <a:pt x="1098" y="626"/>
                    <a:pt x="1030" y="585"/>
                  </a:cubicBez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6732275" y="3079126"/>
              <a:ext cx="373973" cy="201817"/>
            </a:xfrm>
            <a:custGeom>
              <a:avLst/>
              <a:gdLst/>
              <a:ahLst/>
              <a:cxnLst/>
              <a:rect l="l" t="t" r="r" b="b"/>
              <a:pathLst>
                <a:path w="6569" h="3545" extrusionOk="0">
                  <a:moveTo>
                    <a:pt x="177" y="1"/>
                  </a:moveTo>
                  <a:cubicBezTo>
                    <a:pt x="75" y="1"/>
                    <a:pt x="1" y="84"/>
                    <a:pt x="1" y="186"/>
                  </a:cubicBezTo>
                  <a:lnTo>
                    <a:pt x="1" y="3368"/>
                  </a:lnTo>
                  <a:cubicBezTo>
                    <a:pt x="1" y="3461"/>
                    <a:pt x="75" y="3545"/>
                    <a:pt x="177" y="3545"/>
                  </a:cubicBezTo>
                  <a:lnTo>
                    <a:pt x="6383" y="3545"/>
                  </a:lnTo>
                  <a:cubicBezTo>
                    <a:pt x="6485" y="3545"/>
                    <a:pt x="6568" y="3461"/>
                    <a:pt x="6568" y="3368"/>
                  </a:cubicBezTo>
                  <a:lnTo>
                    <a:pt x="6568" y="186"/>
                  </a:lnTo>
                  <a:cubicBezTo>
                    <a:pt x="6568" y="84"/>
                    <a:pt x="6485" y="1"/>
                    <a:pt x="6383" y="1"/>
                  </a:cubicBezTo>
                  <a:close/>
                </a:path>
              </a:pathLst>
            </a:custGeom>
            <a:solidFill>
              <a:srgbClr val="948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6732275" y="3083908"/>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6728575" y="3080720"/>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6793531" y="3145164"/>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942971" y="3145164"/>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6793531" y="3208526"/>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893328" y="3175280"/>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6793531" y="3175280"/>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6931926" y="3208526"/>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732275" y="2787650"/>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728575" y="2783949"/>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997395"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7035424"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7073452" y="2799263"/>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6833154" y="2829891"/>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6829966" y="2826703"/>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6851656" y="2848393"/>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6848468" y="2845205"/>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915018" y="2877939"/>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6909724" y="2906973"/>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6906536" y="2903842"/>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6131273" y="2776548"/>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6127572" y="2773360"/>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a:off x="6317204" y="2829094"/>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6322441" y="2825678"/>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6370547" y="2912780"/>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6366846" y="2909649"/>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6386885" y="2864731"/>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6383697" y="2861031"/>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6246953" y="3037967"/>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a:off x="6243765" y="3034779"/>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6246953" y="3133038"/>
              <a:ext cx="324843" cy="58638"/>
            </a:xfrm>
            <a:custGeom>
              <a:avLst/>
              <a:gdLst/>
              <a:ahLst/>
              <a:cxnLst/>
              <a:rect l="l" t="t" r="r" b="b"/>
              <a:pathLst>
                <a:path w="5706" h="1030" extrusionOk="0">
                  <a:moveTo>
                    <a:pt x="511" y="0"/>
                  </a:moveTo>
                  <a:cubicBezTo>
                    <a:pt x="232" y="0"/>
                    <a:pt x="0" y="232"/>
                    <a:pt x="0" y="520"/>
                  </a:cubicBezTo>
                  <a:cubicBezTo>
                    <a:pt x="0" y="807"/>
                    <a:pt x="232" y="1030"/>
                    <a:pt x="511" y="1030"/>
                  </a:cubicBezTo>
                  <a:lnTo>
                    <a:pt x="5195" y="1030"/>
                  </a:lnTo>
                  <a:cubicBezTo>
                    <a:pt x="5483" y="1030"/>
                    <a:pt x="5705" y="807"/>
                    <a:pt x="5705" y="520"/>
                  </a:cubicBezTo>
                  <a:cubicBezTo>
                    <a:pt x="5705" y="232"/>
                    <a:pt x="5474" y="0"/>
                    <a:pt x="5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a:off x="6243765" y="3129850"/>
              <a:ext cx="331731" cy="65526"/>
            </a:xfrm>
            <a:custGeom>
              <a:avLst/>
              <a:gdLst/>
              <a:ahLst/>
              <a:cxnLst/>
              <a:rect l="l" t="t" r="r" b="b"/>
              <a:pathLst>
                <a:path w="5827" h="1151" extrusionOk="0">
                  <a:moveTo>
                    <a:pt x="5251" y="121"/>
                  </a:moveTo>
                  <a:cubicBezTo>
                    <a:pt x="5502" y="121"/>
                    <a:pt x="5706" y="325"/>
                    <a:pt x="5706" y="576"/>
                  </a:cubicBezTo>
                  <a:cubicBezTo>
                    <a:pt x="5706" y="826"/>
                    <a:pt x="5502" y="1030"/>
                    <a:pt x="5251" y="1030"/>
                  </a:cubicBezTo>
                  <a:lnTo>
                    <a:pt x="567" y="1030"/>
                  </a:lnTo>
                  <a:cubicBezTo>
                    <a:pt x="316" y="1030"/>
                    <a:pt x="112" y="826"/>
                    <a:pt x="112" y="576"/>
                  </a:cubicBezTo>
                  <a:cubicBezTo>
                    <a:pt x="112" y="325"/>
                    <a:pt x="316" y="121"/>
                    <a:pt x="567" y="121"/>
                  </a:cubicBezTo>
                  <a:close/>
                  <a:moveTo>
                    <a:pt x="567" y="0"/>
                  </a:moveTo>
                  <a:cubicBezTo>
                    <a:pt x="251" y="0"/>
                    <a:pt x="1" y="260"/>
                    <a:pt x="1" y="576"/>
                  </a:cubicBezTo>
                  <a:cubicBezTo>
                    <a:pt x="1" y="891"/>
                    <a:pt x="251" y="1151"/>
                    <a:pt x="567" y="1151"/>
                  </a:cubicBezTo>
                  <a:lnTo>
                    <a:pt x="5251" y="1151"/>
                  </a:lnTo>
                  <a:cubicBezTo>
                    <a:pt x="5567" y="1151"/>
                    <a:pt x="5826" y="891"/>
                    <a:pt x="5826" y="576"/>
                  </a:cubicBezTo>
                  <a:cubicBezTo>
                    <a:pt x="5826" y="260"/>
                    <a:pt x="5567" y="0"/>
                    <a:pt x="5251"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6362576" y="3211714"/>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6608682" y="2809681"/>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6608682" y="2809681"/>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a:off x="6131273" y="3328419"/>
              <a:ext cx="460564" cy="268880"/>
            </a:xfrm>
            <a:custGeom>
              <a:avLst/>
              <a:gdLst/>
              <a:ahLst/>
              <a:cxnLst/>
              <a:rect l="l" t="t" r="r" b="b"/>
              <a:pathLst>
                <a:path w="8090" h="4723" extrusionOk="0">
                  <a:moveTo>
                    <a:pt x="474" y="0"/>
                  </a:moveTo>
                  <a:cubicBezTo>
                    <a:pt x="214" y="0"/>
                    <a:pt x="1" y="214"/>
                    <a:pt x="1" y="474"/>
                  </a:cubicBezTo>
                  <a:lnTo>
                    <a:pt x="1" y="4249"/>
                  </a:lnTo>
                  <a:cubicBezTo>
                    <a:pt x="1" y="4509"/>
                    <a:pt x="214" y="4722"/>
                    <a:pt x="474" y="4722"/>
                  </a:cubicBezTo>
                  <a:lnTo>
                    <a:pt x="7617" y="4722"/>
                  </a:lnTo>
                  <a:cubicBezTo>
                    <a:pt x="7877" y="4722"/>
                    <a:pt x="8090" y="4509"/>
                    <a:pt x="8090" y="4249"/>
                  </a:cubicBezTo>
                  <a:lnTo>
                    <a:pt x="8090" y="474"/>
                  </a:lnTo>
                  <a:cubicBezTo>
                    <a:pt x="8090" y="214"/>
                    <a:pt x="7877" y="0"/>
                    <a:pt x="7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6466643" y="3355346"/>
              <a:ext cx="71903" cy="201248"/>
            </a:xfrm>
            <a:custGeom>
              <a:avLst/>
              <a:gdLst/>
              <a:ahLst/>
              <a:cxnLst/>
              <a:rect l="l" t="t" r="r" b="b"/>
              <a:pathLst>
                <a:path w="1263" h="3535" extrusionOk="0">
                  <a:moveTo>
                    <a:pt x="0" y="1"/>
                  </a:moveTo>
                  <a:lnTo>
                    <a:pt x="0" y="3535"/>
                  </a:lnTo>
                  <a:lnTo>
                    <a:pt x="1262" y="353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a:off x="6463455" y="3352158"/>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6365252" y="3443017"/>
              <a:ext cx="71846" cy="113575"/>
            </a:xfrm>
            <a:custGeom>
              <a:avLst/>
              <a:gdLst/>
              <a:ahLst/>
              <a:cxnLst/>
              <a:rect l="l" t="t" r="r" b="b"/>
              <a:pathLst>
                <a:path w="1262" h="1995" extrusionOk="0">
                  <a:moveTo>
                    <a:pt x="0" y="1"/>
                  </a:moveTo>
                  <a:lnTo>
                    <a:pt x="0" y="1995"/>
                  </a:lnTo>
                  <a:lnTo>
                    <a:pt x="1262" y="199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a:off x="6362064" y="3439829"/>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a:off x="6461861" y="3355346"/>
              <a:ext cx="71390" cy="194416"/>
            </a:xfrm>
            <a:custGeom>
              <a:avLst/>
              <a:gdLst/>
              <a:ahLst/>
              <a:cxnLst/>
              <a:rect l="l" t="t" r="r" b="b"/>
              <a:pathLst>
                <a:path w="1254" h="3415" extrusionOk="0">
                  <a:moveTo>
                    <a:pt x="1" y="1"/>
                  </a:moveTo>
                  <a:lnTo>
                    <a:pt x="1" y="3414"/>
                  </a:lnTo>
                  <a:lnTo>
                    <a:pt x="1253" y="3414"/>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6458161" y="3352158"/>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6359958" y="3443017"/>
              <a:ext cx="71903" cy="106744"/>
            </a:xfrm>
            <a:custGeom>
              <a:avLst/>
              <a:gdLst/>
              <a:ahLst/>
              <a:cxnLst/>
              <a:rect l="l" t="t" r="r" b="b"/>
              <a:pathLst>
                <a:path w="1263" h="1875" extrusionOk="0">
                  <a:moveTo>
                    <a:pt x="1" y="1"/>
                  </a:moveTo>
                  <a:lnTo>
                    <a:pt x="1" y="1874"/>
                  </a:lnTo>
                  <a:lnTo>
                    <a:pt x="1262" y="1874"/>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6356770" y="3439829"/>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6263292" y="3494765"/>
              <a:ext cx="71903" cy="62395"/>
            </a:xfrm>
            <a:custGeom>
              <a:avLst/>
              <a:gdLst/>
              <a:ahLst/>
              <a:cxnLst/>
              <a:rect l="l" t="t" r="r" b="b"/>
              <a:pathLst>
                <a:path w="1263" h="1096" extrusionOk="0">
                  <a:moveTo>
                    <a:pt x="1" y="1"/>
                  </a:moveTo>
                  <a:lnTo>
                    <a:pt x="1" y="1095"/>
                  </a:lnTo>
                  <a:lnTo>
                    <a:pt x="1263" y="1095"/>
                  </a:lnTo>
                  <a:lnTo>
                    <a:pt x="1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6260161" y="3491577"/>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6258054" y="3494765"/>
              <a:ext cx="71846" cy="58182"/>
            </a:xfrm>
            <a:custGeom>
              <a:avLst/>
              <a:gdLst/>
              <a:ahLst/>
              <a:cxnLst/>
              <a:rect l="l" t="t" r="r" b="b"/>
              <a:pathLst>
                <a:path w="1262" h="1022" extrusionOk="0">
                  <a:moveTo>
                    <a:pt x="0" y="1"/>
                  </a:moveTo>
                  <a:lnTo>
                    <a:pt x="0" y="1021"/>
                  </a:lnTo>
                  <a:lnTo>
                    <a:pt x="1262" y="1021"/>
                  </a:lnTo>
                  <a:lnTo>
                    <a:pt x="12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6254866" y="3491577"/>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6166113" y="3528069"/>
              <a:ext cx="71903" cy="29091"/>
            </a:xfrm>
            <a:custGeom>
              <a:avLst/>
              <a:gdLst/>
              <a:ahLst/>
              <a:cxnLst/>
              <a:rect l="l" t="t" r="r" b="b"/>
              <a:pathLst>
                <a:path w="1263" h="511" extrusionOk="0">
                  <a:moveTo>
                    <a:pt x="1" y="0"/>
                  </a:moveTo>
                  <a:lnTo>
                    <a:pt x="1" y="510"/>
                  </a:lnTo>
                  <a:lnTo>
                    <a:pt x="1263" y="510"/>
                  </a:lnTo>
                  <a:lnTo>
                    <a:pt x="1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6162470" y="3524369"/>
              <a:ext cx="78734" cy="35923"/>
            </a:xfrm>
            <a:custGeom>
              <a:avLst/>
              <a:gdLst/>
              <a:ahLst/>
              <a:cxnLst/>
              <a:rect l="l" t="t" r="r" b="b"/>
              <a:pathLst>
                <a:path w="1383" h="631" extrusionOk="0">
                  <a:moveTo>
                    <a:pt x="1262" y="121"/>
                  </a:moveTo>
                  <a:lnTo>
                    <a:pt x="1262" y="520"/>
                  </a:lnTo>
                  <a:lnTo>
                    <a:pt x="121" y="520"/>
                  </a:lnTo>
                  <a:lnTo>
                    <a:pt x="121" y="121"/>
                  </a:lnTo>
                  <a:close/>
                  <a:moveTo>
                    <a:pt x="65" y="0"/>
                  </a:moveTo>
                  <a:cubicBezTo>
                    <a:pt x="28" y="0"/>
                    <a:pt x="0" y="28"/>
                    <a:pt x="0" y="65"/>
                  </a:cubicBezTo>
                  <a:lnTo>
                    <a:pt x="0" y="575"/>
                  </a:lnTo>
                  <a:cubicBezTo>
                    <a:pt x="0" y="612"/>
                    <a:pt x="28" y="631"/>
                    <a:pt x="65" y="631"/>
                  </a:cubicBezTo>
                  <a:lnTo>
                    <a:pt x="1327" y="631"/>
                  </a:lnTo>
                  <a:cubicBezTo>
                    <a:pt x="1354" y="631"/>
                    <a:pt x="1382" y="612"/>
                    <a:pt x="1382" y="575"/>
                  </a:cubicBezTo>
                  <a:lnTo>
                    <a:pt x="1382" y="65"/>
                  </a:lnTo>
                  <a:cubicBezTo>
                    <a:pt x="1382" y="28"/>
                    <a:pt x="1354"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6160876" y="3528069"/>
              <a:ext cx="71846" cy="26985"/>
            </a:xfrm>
            <a:custGeom>
              <a:avLst/>
              <a:gdLst/>
              <a:ahLst/>
              <a:cxnLst/>
              <a:rect l="l" t="t" r="r" b="b"/>
              <a:pathLst>
                <a:path w="1262" h="474" extrusionOk="0">
                  <a:moveTo>
                    <a:pt x="0" y="0"/>
                  </a:moveTo>
                  <a:lnTo>
                    <a:pt x="0" y="473"/>
                  </a:lnTo>
                  <a:lnTo>
                    <a:pt x="1262" y="473"/>
                  </a:lnTo>
                  <a:lnTo>
                    <a:pt x="1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a:off x="6157176" y="3524369"/>
              <a:ext cx="78734" cy="34386"/>
            </a:xfrm>
            <a:custGeom>
              <a:avLst/>
              <a:gdLst/>
              <a:ahLst/>
              <a:cxnLst/>
              <a:rect l="l" t="t" r="r" b="b"/>
              <a:pathLst>
                <a:path w="1383" h="604" extrusionOk="0">
                  <a:moveTo>
                    <a:pt x="1262" y="121"/>
                  </a:moveTo>
                  <a:lnTo>
                    <a:pt x="1262" y="482"/>
                  </a:lnTo>
                  <a:lnTo>
                    <a:pt x="121" y="482"/>
                  </a:lnTo>
                  <a:lnTo>
                    <a:pt x="121" y="121"/>
                  </a:lnTo>
                  <a:close/>
                  <a:moveTo>
                    <a:pt x="65" y="0"/>
                  </a:moveTo>
                  <a:cubicBezTo>
                    <a:pt x="28" y="0"/>
                    <a:pt x="0" y="28"/>
                    <a:pt x="0" y="65"/>
                  </a:cubicBezTo>
                  <a:lnTo>
                    <a:pt x="0" y="538"/>
                  </a:lnTo>
                  <a:cubicBezTo>
                    <a:pt x="0" y="575"/>
                    <a:pt x="28" y="603"/>
                    <a:pt x="65" y="603"/>
                  </a:cubicBezTo>
                  <a:lnTo>
                    <a:pt x="1327" y="603"/>
                  </a:lnTo>
                  <a:cubicBezTo>
                    <a:pt x="1355" y="603"/>
                    <a:pt x="1382" y="575"/>
                    <a:pt x="1382" y="538"/>
                  </a:cubicBezTo>
                  <a:lnTo>
                    <a:pt x="1382" y="65"/>
                  </a:lnTo>
                  <a:cubicBezTo>
                    <a:pt x="1382" y="28"/>
                    <a:pt x="1355"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a:off x="6176190" y="3382729"/>
              <a:ext cx="163731" cy="111184"/>
            </a:xfrm>
            <a:custGeom>
              <a:avLst/>
              <a:gdLst/>
              <a:ahLst/>
              <a:cxnLst/>
              <a:rect l="l" t="t" r="r" b="b"/>
              <a:pathLst>
                <a:path w="2876" h="1953" extrusionOk="0">
                  <a:moveTo>
                    <a:pt x="2653" y="1"/>
                  </a:moveTo>
                  <a:cubicBezTo>
                    <a:pt x="2594" y="1"/>
                    <a:pt x="2535" y="30"/>
                    <a:pt x="2496" y="85"/>
                  </a:cubicBezTo>
                  <a:lnTo>
                    <a:pt x="2486" y="85"/>
                  </a:lnTo>
                  <a:cubicBezTo>
                    <a:pt x="2338" y="290"/>
                    <a:pt x="2180" y="494"/>
                    <a:pt x="1995" y="661"/>
                  </a:cubicBezTo>
                  <a:cubicBezTo>
                    <a:pt x="1818" y="837"/>
                    <a:pt x="1624" y="1004"/>
                    <a:pt x="1410" y="1152"/>
                  </a:cubicBezTo>
                  <a:cubicBezTo>
                    <a:pt x="1197" y="1301"/>
                    <a:pt x="974" y="1440"/>
                    <a:pt x="742" y="1560"/>
                  </a:cubicBezTo>
                  <a:cubicBezTo>
                    <a:pt x="510" y="1681"/>
                    <a:pt x="279" y="1783"/>
                    <a:pt x="28" y="1876"/>
                  </a:cubicBezTo>
                  <a:cubicBezTo>
                    <a:pt x="10" y="1885"/>
                    <a:pt x="0" y="1904"/>
                    <a:pt x="0" y="1922"/>
                  </a:cubicBezTo>
                  <a:cubicBezTo>
                    <a:pt x="8" y="1937"/>
                    <a:pt x="22" y="1953"/>
                    <a:pt x="36" y="1953"/>
                  </a:cubicBezTo>
                  <a:cubicBezTo>
                    <a:pt x="40" y="1953"/>
                    <a:pt x="43" y="1952"/>
                    <a:pt x="47" y="1950"/>
                  </a:cubicBezTo>
                  <a:cubicBezTo>
                    <a:pt x="316" y="1885"/>
                    <a:pt x="566" y="1802"/>
                    <a:pt x="807" y="1700"/>
                  </a:cubicBezTo>
                  <a:cubicBezTo>
                    <a:pt x="1058" y="1598"/>
                    <a:pt x="1299" y="1486"/>
                    <a:pt x="1531" y="1347"/>
                  </a:cubicBezTo>
                  <a:cubicBezTo>
                    <a:pt x="1772" y="1217"/>
                    <a:pt x="1995" y="1069"/>
                    <a:pt x="2208" y="902"/>
                  </a:cubicBezTo>
                  <a:cubicBezTo>
                    <a:pt x="2421" y="735"/>
                    <a:pt x="2616" y="531"/>
                    <a:pt x="2802" y="327"/>
                  </a:cubicBezTo>
                  <a:cubicBezTo>
                    <a:pt x="2802" y="317"/>
                    <a:pt x="2802" y="317"/>
                    <a:pt x="2811" y="308"/>
                  </a:cubicBezTo>
                  <a:cubicBezTo>
                    <a:pt x="2876" y="225"/>
                    <a:pt x="2857" y="104"/>
                    <a:pt x="2765" y="39"/>
                  </a:cubicBezTo>
                  <a:cubicBezTo>
                    <a:pt x="2731" y="13"/>
                    <a:pt x="2692" y="1"/>
                    <a:pt x="2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6297108" y="3363259"/>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0"/>
            <p:cNvSpPr/>
            <p:nvPr/>
          </p:nvSpPr>
          <p:spPr>
            <a:xfrm>
              <a:off x="7410929" y="3726638"/>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a:off x="5696618" y="4217195"/>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130550" y="2623450"/>
            <a:ext cx="43002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4130550" y="1678250"/>
            <a:ext cx="43002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3" name="Google Shape;23;p3"/>
          <p:cNvGrpSpPr/>
          <p:nvPr/>
        </p:nvGrpSpPr>
        <p:grpSpPr>
          <a:xfrm>
            <a:off x="518850" y="392550"/>
            <a:ext cx="8106300" cy="4358400"/>
            <a:chOff x="518850" y="392550"/>
            <a:chExt cx="8106300" cy="4358400"/>
          </a:xfrm>
        </p:grpSpPr>
        <p:grpSp>
          <p:nvGrpSpPr>
            <p:cNvPr id="24" name="Google Shape;24;p3"/>
            <p:cNvGrpSpPr/>
            <p:nvPr/>
          </p:nvGrpSpPr>
          <p:grpSpPr>
            <a:xfrm>
              <a:off x="518850" y="392550"/>
              <a:ext cx="8106300" cy="396000"/>
              <a:chOff x="518850" y="385283"/>
              <a:chExt cx="8106300" cy="396000"/>
            </a:xfrm>
          </p:grpSpPr>
          <p:cxnSp>
            <p:nvCxnSpPr>
              <p:cNvPr id="25" name="Google Shape;25;p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7" name="Google Shape;27;p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8" name="Google Shape;28;p3"/>
            <p:cNvGrpSpPr/>
            <p:nvPr/>
          </p:nvGrpSpPr>
          <p:grpSpPr>
            <a:xfrm rot="10800000">
              <a:off x="518850" y="4354950"/>
              <a:ext cx="8106300" cy="396000"/>
              <a:chOff x="518850" y="385283"/>
              <a:chExt cx="8106300" cy="396000"/>
            </a:xfrm>
          </p:grpSpPr>
          <p:cxnSp>
            <p:nvCxnSpPr>
              <p:cNvPr id="29" name="Google Shape;29;p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1" name="Google Shape;31;p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720000" y="1215750"/>
            <a:ext cx="7710900" cy="39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34" name="Google Shape;34;p4"/>
          <p:cNvGrpSpPr/>
          <p:nvPr/>
        </p:nvGrpSpPr>
        <p:grpSpPr>
          <a:xfrm>
            <a:off x="518850" y="392550"/>
            <a:ext cx="8106300" cy="4358400"/>
            <a:chOff x="518850" y="392550"/>
            <a:chExt cx="8106300" cy="4358400"/>
          </a:xfrm>
        </p:grpSpPr>
        <p:grpSp>
          <p:nvGrpSpPr>
            <p:cNvPr id="35" name="Google Shape;35;p4"/>
            <p:cNvGrpSpPr/>
            <p:nvPr/>
          </p:nvGrpSpPr>
          <p:grpSpPr>
            <a:xfrm>
              <a:off x="518850" y="392550"/>
              <a:ext cx="8106300" cy="396000"/>
              <a:chOff x="518850" y="385283"/>
              <a:chExt cx="8106300" cy="396000"/>
            </a:xfrm>
          </p:grpSpPr>
          <p:cxnSp>
            <p:nvCxnSpPr>
              <p:cNvPr id="36" name="Google Shape;36;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8" name="Google Shape;38;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39" name="Google Shape;39;p4"/>
            <p:cNvGrpSpPr/>
            <p:nvPr/>
          </p:nvGrpSpPr>
          <p:grpSpPr>
            <a:xfrm rot="10800000">
              <a:off x="518850" y="4354950"/>
              <a:ext cx="8106300" cy="396000"/>
              <a:chOff x="518850" y="385283"/>
              <a:chExt cx="8106300" cy="396000"/>
            </a:xfrm>
          </p:grpSpPr>
          <p:cxnSp>
            <p:nvCxnSpPr>
              <p:cNvPr id="40" name="Google Shape;40;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42" name="Google Shape;42;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43" name="Google Shape;43;p4"/>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txBox="1">
            <a:spLocks noGrp="1"/>
          </p:cNvSpPr>
          <p:nvPr>
            <p:ph type="subTitle" idx="1"/>
          </p:nvPr>
        </p:nvSpPr>
        <p:spPr>
          <a:xfrm>
            <a:off x="3672296" y="2477450"/>
            <a:ext cx="2742000" cy="16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 name="Google Shape;46;p5"/>
          <p:cNvSpPr txBox="1">
            <a:spLocks noGrp="1"/>
          </p:cNvSpPr>
          <p:nvPr>
            <p:ph type="subTitle" idx="2"/>
          </p:nvPr>
        </p:nvSpPr>
        <p:spPr>
          <a:xfrm>
            <a:off x="720000" y="2477450"/>
            <a:ext cx="2742000" cy="16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7" name="Google Shape;47;p5"/>
          <p:cNvSpPr txBox="1">
            <a:spLocks noGrp="1"/>
          </p:cNvSpPr>
          <p:nvPr>
            <p:ph type="subTitle" idx="3"/>
          </p:nvPr>
        </p:nvSpPr>
        <p:spPr>
          <a:xfrm>
            <a:off x="720000" y="1827600"/>
            <a:ext cx="27420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48" name="Google Shape;48;p5"/>
          <p:cNvSpPr txBox="1">
            <a:spLocks noGrp="1"/>
          </p:cNvSpPr>
          <p:nvPr>
            <p:ph type="subTitle" idx="4"/>
          </p:nvPr>
        </p:nvSpPr>
        <p:spPr>
          <a:xfrm>
            <a:off x="3672293" y="1827600"/>
            <a:ext cx="27420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49" name="Google Shape;49;p5"/>
          <p:cNvGrpSpPr/>
          <p:nvPr/>
        </p:nvGrpSpPr>
        <p:grpSpPr>
          <a:xfrm>
            <a:off x="518850" y="392550"/>
            <a:ext cx="8106300" cy="4358400"/>
            <a:chOff x="518850" y="392550"/>
            <a:chExt cx="8106300" cy="4358400"/>
          </a:xfrm>
        </p:grpSpPr>
        <p:grpSp>
          <p:nvGrpSpPr>
            <p:cNvPr id="50" name="Google Shape;50;p5"/>
            <p:cNvGrpSpPr/>
            <p:nvPr/>
          </p:nvGrpSpPr>
          <p:grpSpPr>
            <a:xfrm>
              <a:off x="518850" y="392550"/>
              <a:ext cx="8106300" cy="396000"/>
              <a:chOff x="518850" y="385283"/>
              <a:chExt cx="8106300" cy="396000"/>
            </a:xfrm>
          </p:grpSpPr>
          <p:cxnSp>
            <p:nvCxnSpPr>
              <p:cNvPr id="51" name="Google Shape;51;p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2" name="Google Shape;52;p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3" name="Google Shape;53;p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54" name="Google Shape;54;p5"/>
            <p:cNvGrpSpPr/>
            <p:nvPr/>
          </p:nvGrpSpPr>
          <p:grpSpPr>
            <a:xfrm rot="10800000">
              <a:off x="518850" y="4354950"/>
              <a:ext cx="8106300" cy="396000"/>
              <a:chOff x="518850" y="385283"/>
              <a:chExt cx="8106300" cy="396000"/>
            </a:xfrm>
          </p:grpSpPr>
          <p:cxnSp>
            <p:nvCxnSpPr>
              <p:cNvPr id="55" name="Google Shape;55;p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56;p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7" name="Google Shape;57;p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58" name="Google Shape;58;p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Google Shape;60;p6"/>
          <p:cNvGrpSpPr/>
          <p:nvPr/>
        </p:nvGrpSpPr>
        <p:grpSpPr>
          <a:xfrm>
            <a:off x="518850" y="392550"/>
            <a:ext cx="8106300" cy="4358400"/>
            <a:chOff x="518850" y="392550"/>
            <a:chExt cx="8106300" cy="4358400"/>
          </a:xfrm>
        </p:grpSpPr>
        <p:grpSp>
          <p:nvGrpSpPr>
            <p:cNvPr id="61" name="Google Shape;61;p6"/>
            <p:cNvGrpSpPr/>
            <p:nvPr/>
          </p:nvGrpSpPr>
          <p:grpSpPr>
            <a:xfrm>
              <a:off x="518850" y="392550"/>
              <a:ext cx="8106300" cy="396000"/>
              <a:chOff x="518850" y="385283"/>
              <a:chExt cx="8106300" cy="396000"/>
            </a:xfrm>
          </p:grpSpPr>
          <p:cxnSp>
            <p:nvCxnSpPr>
              <p:cNvPr id="62" name="Google Shape;62;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4" name="Google Shape;64;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65" name="Google Shape;65;p6"/>
            <p:cNvGrpSpPr/>
            <p:nvPr/>
          </p:nvGrpSpPr>
          <p:grpSpPr>
            <a:xfrm rot="10800000">
              <a:off x="518850" y="4354950"/>
              <a:ext cx="8106300" cy="396000"/>
              <a:chOff x="518850" y="385283"/>
              <a:chExt cx="8106300" cy="396000"/>
            </a:xfrm>
          </p:grpSpPr>
          <p:cxnSp>
            <p:nvCxnSpPr>
              <p:cNvPr id="66" name="Google Shape;66;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8" name="Google Shape;68;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69" name="Google Shape;69;p6"/>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5" name="Google Shape;85;p8"/>
          <p:cNvGrpSpPr/>
          <p:nvPr/>
        </p:nvGrpSpPr>
        <p:grpSpPr>
          <a:xfrm>
            <a:off x="518850" y="392550"/>
            <a:ext cx="8106300" cy="4358400"/>
            <a:chOff x="518850" y="392550"/>
            <a:chExt cx="8106300" cy="4358400"/>
          </a:xfrm>
        </p:grpSpPr>
        <p:grpSp>
          <p:nvGrpSpPr>
            <p:cNvPr id="86" name="Google Shape;86;p8"/>
            <p:cNvGrpSpPr/>
            <p:nvPr/>
          </p:nvGrpSpPr>
          <p:grpSpPr>
            <a:xfrm>
              <a:off x="518850" y="392550"/>
              <a:ext cx="8106300" cy="396000"/>
              <a:chOff x="518850" y="385283"/>
              <a:chExt cx="8106300" cy="396000"/>
            </a:xfrm>
          </p:grpSpPr>
          <p:cxnSp>
            <p:nvCxnSpPr>
              <p:cNvPr id="87" name="Google Shape;87;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88" name="Google Shape;88;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89" name="Google Shape;89;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90" name="Google Shape;90;p8"/>
            <p:cNvGrpSpPr/>
            <p:nvPr/>
          </p:nvGrpSpPr>
          <p:grpSpPr>
            <a:xfrm rot="10800000">
              <a:off x="518850" y="4354950"/>
              <a:ext cx="8106300" cy="396000"/>
              <a:chOff x="518850" y="385283"/>
              <a:chExt cx="8106300" cy="396000"/>
            </a:xfrm>
          </p:grpSpPr>
          <p:cxnSp>
            <p:nvCxnSpPr>
              <p:cNvPr id="91" name="Google Shape;91;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93" name="Google Shape;93;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2135550" y="1222639"/>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6" name="Google Shape;96;p9"/>
          <p:cNvSpPr txBox="1">
            <a:spLocks noGrp="1"/>
          </p:cNvSpPr>
          <p:nvPr>
            <p:ph type="subTitle" idx="1"/>
          </p:nvPr>
        </p:nvSpPr>
        <p:spPr>
          <a:xfrm>
            <a:off x="2135550" y="3339439"/>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7" name="Google Shape;97;p9"/>
          <p:cNvGrpSpPr/>
          <p:nvPr/>
        </p:nvGrpSpPr>
        <p:grpSpPr>
          <a:xfrm>
            <a:off x="518850" y="392550"/>
            <a:ext cx="8106300" cy="4358400"/>
            <a:chOff x="518850" y="392550"/>
            <a:chExt cx="8106300" cy="4358400"/>
          </a:xfrm>
        </p:grpSpPr>
        <p:grpSp>
          <p:nvGrpSpPr>
            <p:cNvPr id="98" name="Google Shape;98;p9"/>
            <p:cNvGrpSpPr/>
            <p:nvPr/>
          </p:nvGrpSpPr>
          <p:grpSpPr>
            <a:xfrm>
              <a:off x="518850" y="392550"/>
              <a:ext cx="8106300" cy="396000"/>
              <a:chOff x="518850" y="385283"/>
              <a:chExt cx="8106300" cy="396000"/>
            </a:xfrm>
          </p:grpSpPr>
          <p:cxnSp>
            <p:nvCxnSpPr>
              <p:cNvPr id="99" name="Google Shape;99;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0" name="Google Shape;100;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1" name="Google Shape;101;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02" name="Google Shape;102;p9"/>
            <p:cNvGrpSpPr/>
            <p:nvPr/>
          </p:nvGrpSpPr>
          <p:grpSpPr>
            <a:xfrm rot="10800000">
              <a:off x="518850" y="4354950"/>
              <a:ext cx="8106300" cy="396000"/>
              <a:chOff x="518850" y="385283"/>
              <a:chExt cx="8106300" cy="396000"/>
            </a:xfrm>
          </p:grpSpPr>
          <p:cxnSp>
            <p:nvCxnSpPr>
              <p:cNvPr id="103" name="Google Shape;103;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5" name="Google Shape;105;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a:spLocks noGrp="1"/>
          </p:cNvSpPr>
          <p:nvPr>
            <p:ph type="pic" idx="2"/>
          </p:nvPr>
        </p:nvSpPr>
        <p:spPr>
          <a:xfrm>
            <a:off x="0" y="0"/>
            <a:ext cx="9144000" cy="5143500"/>
          </a:xfrm>
          <a:prstGeom prst="rect">
            <a:avLst/>
          </a:prstGeom>
          <a:noFill/>
          <a:ln>
            <a:noFill/>
          </a:ln>
        </p:spPr>
      </p:sp>
      <p:sp>
        <p:nvSpPr>
          <p:cNvPr id="108" name="Google Shape;108;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txBox="1">
            <a:spLocks noGrp="1"/>
          </p:cNvSpPr>
          <p:nvPr>
            <p:ph type="title" hasCustomPrompt="1"/>
          </p:nvPr>
        </p:nvSpPr>
        <p:spPr>
          <a:xfrm>
            <a:off x="3110500" y="1782613"/>
            <a:ext cx="5320200" cy="9327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4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1" name="Google Shape;111;p11"/>
          <p:cNvSpPr txBox="1">
            <a:spLocks noGrp="1"/>
          </p:cNvSpPr>
          <p:nvPr>
            <p:ph type="subTitle" idx="1"/>
          </p:nvPr>
        </p:nvSpPr>
        <p:spPr>
          <a:xfrm>
            <a:off x="3110500" y="2863787"/>
            <a:ext cx="53202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12" name="Google Shape;112;p11"/>
          <p:cNvGrpSpPr/>
          <p:nvPr/>
        </p:nvGrpSpPr>
        <p:grpSpPr>
          <a:xfrm>
            <a:off x="518850" y="392550"/>
            <a:ext cx="8106300" cy="4358400"/>
            <a:chOff x="518850" y="392550"/>
            <a:chExt cx="8106300" cy="4358400"/>
          </a:xfrm>
        </p:grpSpPr>
        <p:grpSp>
          <p:nvGrpSpPr>
            <p:cNvPr id="113" name="Google Shape;113;p11"/>
            <p:cNvGrpSpPr/>
            <p:nvPr/>
          </p:nvGrpSpPr>
          <p:grpSpPr>
            <a:xfrm>
              <a:off x="518850" y="392550"/>
              <a:ext cx="8106300" cy="396000"/>
              <a:chOff x="518850" y="385283"/>
              <a:chExt cx="8106300" cy="396000"/>
            </a:xfrm>
          </p:grpSpPr>
          <p:cxnSp>
            <p:nvCxnSpPr>
              <p:cNvPr id="114" name="Google Shape;114;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5" name="Google Shape;115;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16" name="Google Shape;116;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17" name="Google Shape;117;p11"/>
            <p:cNvGrpSpPr/>
            <p:nvPr/>
          </p:nvGrpSpPr>
          <p:grpSpPr>
            <a:xfrm rot="10800000">
              <a:off x="518850" y="4354950"/>
              <a:ext cx="8106300" cy="396000"/>
              <a:chOff x="518850" y="385283"/>
              <a:chExt cx="8106300" cy="396000"/>
            </a:xfrm>
          </p:grpSpPr>
          <p:cxnSp>
            <p:nvCxnSpPr>
              <p:cNvPr id="118" name="Google Shape;118;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9" name="Google Shape;119;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20" name="Google Shape;120;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5" r:id="rId14"/>
    <p:sldLayoutId id="214748366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alert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alert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researchgate.ne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alerts" TargetMode="External"/><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feedly.com/" TargetMode="External"/><Relationship Id="rId5" Type="http://schemas.openxmlformats.org/officeDocument/2006/relationships/hyperlink" Target="https://www.inoreader.com/" TargetMode="External"/><Relationship Id="rId4" Type="http://schemas.openxmlformats.org/officeDocument/2006/relationships/hyperlink" Target="https://www.researchgate.n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substack.com/@noahpinion" TargetMode="External"/><Relationship Id="rId3" Type="http://schemas.openxmlformats.org/officeDocument/2006/relationships/hyperlink" Target="https://www.google.com/alerts" TargetMode="External"/><Relationship Id="rId7" Type="http://schemas.openxmlformats.org/officeDocument/2006/relationships/hyperlink" Target="https://www.iam-media.com/" TargetMode="External"/><Relationship Id="rId12"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feedly.com/" TargetMode="External"/><Relationship Id="rId11" Type="http://schemas.openxmlformats.org/officeDocument/2006/relationships/hyperlink" Target="https://www.foreignaffairs.com/newsletter" TargetMode="External"/><Relationship Id="rId5" Type="http://schemas.openxmlformats.org/officeDocument/2006/relationships/hyperlink" Target="https://www.inoreader.com/" TargetMode="External"/><Relationship Id="rId10" Type="http://schemas.openxmlformats.org/officeDocument/2006/relationships/hyperlink" Target="https://foreignpolicy.com/newsletters/" TargetMode="External"/><Relationship Id="rId4" Type="http://schemas.openxmlformats.org/officeDocument/2006/relationships/hyperlink" Target="https://www.researchgate.net/" TargetMode="External"/><Relationship Id="rId9" Type="http://schemas.openxmlformats.org/officeDocument/2006/relationships/hyperlink" Target="https://substack.com/@matthewyglesi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chromewebstore.google.com/detail/session-buddy/edacconmaakjimmfgnblocblbcdcpbko?hl=en" TargetMode="External"/><Relationship Id="rId3" Type="http://schemas.openxmlformats.org/officeDocument/2006/relationships/hyperlink" Target="https://chromewebstore.google.com/detail/the-great-suspender-notra/ahkbmjhfoplmfkpncgoedjgkajkehcgo" TargetMode="External"/><Relationship Id="rId7" Type="http://schemas.openxmlformats.org/officeDocument/2006/relationships/hyperlink" Target="https://chromewebstore.google.com/detail/onetab/chphlpgkkbolifaimnlloiipkdnihall?hl=e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chromewebstore.google.com/detail/ublock-origin-lite/ddkjiahejlhfcafbddmgiahcphecmpfh?hl=en" TargetMode="External"/><Relationship Id="rId11" Type="http://schemas.openxmlformats.org/officeDocument/2006/relationships/hyperlink" Target="https://chromewebstore.google.com/detail/finitimus/ckdjcgaagfcnndkkknfmncedapdjaokb?hl=en" TargetMode="External"/><Relationship Id="rId5" Type="http://schemas.openxmlformats.org/officeDocument/2006/relationships/hyperlink" Target="https://chromewebstore.google.com/detail/malwarebytes-browser-guar/ihcjicgdanjaechkgeegckofjjedodee?hl=en" TargetMode="External"/><Relationship Id="rId10" Type="http://schemas.openxmlformats.org/officeDocument/2006/relationships/hyperlink" Target="https://chromewebstore.google.com/detail/cite-creator/jampigcbgngjedogaoglhpeckidccodi" TargetMode="External"/><Relationship Id="rId4" Type="http://schemas.openxmlformats.org/officeDocument/2006/relationships/hyperlink" Target="https://chromewebstore.google.com/detail/adguard-adblocker/bgnkhhnnamicmpeenaelnjfhikgbkllg" TargetMode="External"/><Relationship Id="rId9" Type="http://schemas.openxmlformats.org/officeDocument/2006/relationships/hyperlink" Target="https://www.zotero.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annas-archive.or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web.archive.org/" TargetMode="External"/><Relationship Id="rId5" Type="http://schemas.openxmlformats.org/officeDocument/2006/relationships/hyperlink" Target="https://archive.ph/" TargetMode="External"/><Relationship Id="rId4" Type="http://schemas.openxmlformats.org/officeDocument/2006/relationships/hyperlink" Target="https://chromewebstore.google.com/detail/unpaywall/iplffkdpngmdjhlpjmppncnlhomiiph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earn.microsoft.com/en-us/windows/powertoys/" TargetMode="External"/><Relationship Id="rId7"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sodapdf.com/ocr-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alibre-ebook.com/download_windows"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cloudconvert.com/epub-to-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alibre-ebook.com/download_window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www.startallback.com/" TargetMode="External"/><Relationship Id="rId4" Type="http://schemas.openxmlformats.org/officeDocument/2006/relationships/hyperlink" Target="https://cloudconvert.com/epub-to-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calibre-ebook.com/download_windows"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docfetcher.sourceforge.io/en/index.html" TargetMode="External"/><Relationship Id="rId5" Type="http://schemas.openxmlformats.org/officeDocument/2006/relationships/hyperlink" Target="https://www.startallback.com/" TargetMode="External"/><Relationship Id="rId4" Type="http://schemas.openxmlformats.org/officeDocument/2006/relationships/hyperlink" Target="https://cloudconvert.com/epub-to-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dragonzone.com/products/redragon-m913-impact-elite-wireless-gaming-mouse-16000-dpi-wired-wireless-rgb-gamer-mouse-with-20-programmable-buttons"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hyperlink" Target="https://www.razer.com/pc/gaming-mice/naga-line"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video" Target="https://www.youtube.com/embed/atFKBad_EcM?feature=oembed" TargetMode="Externa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xkcd.com/12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24"/>
          <p:cNvSpPr txBox="1">
            <a:spLocks noGrp="1"/>
          </p:cNvSpPr>
          <p:nvPr>
            <p:ph type="ctrTitle"/>
          </p:nvPr>
        </p:nvSpPr>
        <p:spPr>
          <a:xfrm>
            <a:off x="713225" y="1252927"/>
            <a:ext cx="4370100" cy="215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t>The Art of Research</a:t>
            </a:r>
            <a:endParaRPr sz="4000" b="0" dirty="0"/>
          </a:p>
        </p:txBody>
      </p:sp>
      <p:sp>
        <p:nvSpPr>
          <p:cNvPr id="711" name="Google Shape;711;p24"/>
          <p:cNvSpPr txBox="1">
            <a:spLocks noGrp="1"/>
          </p:cNvSpPr>
          <p:nvPr>
            <p:ph type="subTitle" idx="1"/>
          </p:nvPr>
        </p:nvSpPr>
        <p:spPr>
          <a:xfrm>
            <a:off x="713225" y="3414773"/>
            <a:ext cx="43701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Raleigh Maxwell</a:t>
            </a:r>
            <a:endParaRPr dirty="0"/>
          </a:p>
        </p:txBody>
      </p:sp>
      <p:grpSp>
        <p:nvGrpSpPr>
          <p:cNvPr id="712" name="Google Shape;712;p24"/>
          <p:cNvGrpSpPr/>
          <p:nvPr/>
        </p:nvGrpSpPr>
        <p:grpSpPr>
          <a:xfrm>
            <a:off x="5148240" y="1213448"/>
            <a:ext cx="3374953" cy="2676564"/>
            <a:chOff x="5148240" y="1213448"/>
            <a:chExt cx="3374953" cy="2676564"/>
          </a:xfrm>
        </p:grpSpPr>
        <p:grpSp>
          <p:nvGrpSpPr>
            <p:cNvPr id="713" name="Google Shape;713;p24"/>
            <p:cNvGrpSpPr/>
            <p:nvPr/>
          </p:nvGrpSpPr>
          <p:grpSpPr>
            <a:xfrm>
              <a:off x="8384122" y="2614871"/>
              <a:ext cx="139071" cy="139071"/>
              <a:chOff x="5448853" y="3419595"/>
              <a:chExt cx="78736" cy="78736"/>
            </a:xfrm>
          </p:grpSpPr>
          <p:sp>
            <p:nvSpPr>
              <p:cNvPr id="714" name="Google Shape;714;p24"/>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24"/>
            <p:cNvSpPr/>
            <p:nvPr/>
          </p:nvSpPr>
          <p:spPr>
            <a:xfrm>
              <a:off x="6756905" y="3331665"/>
              <a:ext cx="323574" cy="155533"/>
            </a:xfrm>
            <a:custGeom>
              <a:avLst/>
              <a:gdLst/>
              <a:ahLst/>
              <a:cxnLst/>
              <a:rect l="l" t="t" r="r" b="b"/>
              <a:pathLst>
                <a:path w="5484" h="2636" extrusionOk="0">
                  <a:moveTo>
                    <a:pt x="66" y="1"/>
                  </a:moveTo>
                  <a:cubicBezTo>
                    <a:pt x="29" y="1"/>
                    <a:pt x="1" y="19"/>
                    <a:pt x="1" y="56"/>
                  </a:cubicBezTo>
                  <a:lnTo>
                    <a:pt x="1" y="520"/>
                  </a:lnTo>
                  <a:cubicBezTo>
                    <a:pt x="1" y="548"/>
                    <a:pt x="29" y="576"/>
                    <a:pt x="66" y="576"/>
                  </a:cubicBezTo>
                  <a:cubicBezTo>
                    <a:pt x="94" y="576"/>
                    <a:pt x="121" y="548"/>
                    <a:pt x="121" y="520"/>
                  </a:cubicBezTo>
                  <a:lnTo>
                    <a:pt x="121" y="56"/>
                  </a:lnTo>
                  <a:cubicBezTo>
                    <a:pt x="121" y="19"/>
                    <a:pt x="94" y="1"/>
                    <a:pt x="66" y="1"/>
                  </a:cubicBezTo>
                  <a:close/>
                  <a:moveTo>
                    <a:pt x="66" y="928"/>
                  </a:moveTo>
                  <a:cubicBezTo>
                    <a:pt x="29" y="928"/>
                    <a:pt x="1" y="947"/>
                    <a:pt x="1" y="984"/>
                  </a:cubicBezTo>
                  <a:lnTo>
                    <a:pt x="1" y="1448"/>
                  </a:lnTo>
                  <a:cubicBezTo>
                    <a:pt x="1" y="1476"/>
                    <a:pt x="29" y="1503"/>
                    <a:pt x="66" y="1503"/>
                  </a:cubicBezTo>
                  <a:cubicBezTo>
                    <a:pt x="94" y="1503"/>
                    <a:pt x="121" y="1476"/>
                    <a:pt x="121" y="1448"/>
                  </a:cubicBezTo>
                  <a:lnTo>
                    <a:pt x="121" y="984"/>
                  </a:lnTo>
                  <a:cubicBezTo>
                    <a:pt x="121" y="947"/>
                    <a:pt x="94" y="928"/>
                    <a:pt x="66" y="928"/>
                  </a:cubicBezTo>
                  <a:close/>
                  <a:moveTo>
                    <a:pt x="66" y="1856"/>
                  </a:moveTo>
                  <a:cubicBezTo>
                    <a:pt x="29" y="1856"/>
                    <a:pt x="1" y="1875"/>
                    <a:pt x="1" y="1912"/>
                  </a:cubicBezTo>
                  <a:lnTo>
                    <a:pt x="1" y="2375"/>
                  </a:lnTo>
                  <a:cubicBezTo>
                    <a:pt x="1" y="2403"/>
                    <a:pt x="29" y="2431"/>
                    <a:pt x="66" y="2431"/>
                  </a:cubicBezTo>
                  <a:cubicBezTo>
                    <a:pt x="94" y="2431"/>
                    <a:pt x="121" y="2403"/>
                    <a:pt x="121" y="2375"/>
                  </a:cubicBezTo>
                  <a:lnTo>
                    <a:pt x="121" y="1912"/>
                  </a:lnTo>
                  <a:cubicBezTo>
                    <a:pt x="121" y="1875"/>
                    <a:pt x="94" y="1856"/>
                    <a:pt x="66" y="1856"/>
                  </a:cubicBezTo>
                  <a:close/>
                  <a:moveTo>
                    <a:pt x="316" y="2524"/>
                  </a:moveTo>
                  <a:cubicBezTo>
                    <a:pt x="288" y="2524"/>
                    <a:pt x="260" y="2552"/>
                    <a:pt x="260" y="2580"/>
                  </a:cubicBezTo>
                  <a:cubicBezTo>
                    <a:pt x="260" y="2617"/>
                    <a:pt x="288" y="2635"/>
                    <a:pt x="316" y="2635"/>
                  </a:cubicBezTo>
                  <a:lnTo>
                    <a:pt x="780" y="2635"/>
                  </a:lnTo>
                  <a:cubicBezTo>
                    <a:pt x="817" y="2635"/>
                    <a:pt x="845" y="2617"/>
                    <a:pt x="845" y="2580"/>
                  </a:cubicBezTo>
                  <a:cubicBezTo>
                    <a:pt x="845" y="2552"/>
                    <a:pt x="817" y="2524"/>
                    <a:pt x="780" y="2524"/>
                  </a:cubicBezTo>
                  <a:close/>
                  <a:moveTo>
                    <a:pt x="1244" y="2524"/>
                  </a:moveTo>
                  <a:cubicBezTo>
                    <a:pt x="1216" y="2524"/>
                    <a:pt x="1188" y="2552"/>
                    <a:pt x="1188" y="2580"/>
                  </a:cubicBezTo>
                  <a:cubicBezTo>
                    <a:pt x="1188" y="2617"/>
                    <a:pt x="1216" y="2635"/>
                    <a:pt x="1244" y="2635"/>
                  </a:cubicBezTo>
                  <a:lnTo>
                    <a:pt x="1708" y="2635"/>
                  </a:lnTo>
                  <a:cubicBezTo>
                    <a:pt x="1745" y="2635"/>
                    <a:pt x="1773" y="2617"/>
                    <a:pt x="1773" y="2580"/>
                  </a:cubicBezTo>
                  <a:cubicBezTo>
                    <a:pt x="1773" y="2552"/>
                    <a:pt x="1745" y="2524"/>
                    <a:pt x="1708" y="2524"/>
                  </a:cubicBezTo>
                  <a:close/>
                  <a:moveTo>
                    <a:pt x="2171" y="2524"/>
                  </a:moveTo>
                  <a:cubicBezTo>
                    <a:pt x="2144" y="2524"/>
                    <a:pt x="2116" y="2552"/>
                    <a:pt x="2116" y="2580"/>
                  </a:cubicBezTo>
                  <a:cubicBezTo>
                    <a:pt x="2116" y="2617"/>
                    <a:pt x="2144" y="2635"/>
                    <a:pt x="2171" y="2635"/>
                  </a:cubicBezTo>
                  <a:lnTo>
                    <a:pt x="2635" y="2635"/>
                  </a:lnTo>
                  <a:cubicBezTo>
                    <a:pt x="2672" y="2635"/>
                    <a:pt x="2700" y="2617"/>
                    <a:pt x="2700" y="2580"/>
                  </a:cubicBezTo>
                  <a:cubicBezTo>
                    <a:pt x="2700" y="2552"/>
                    <a:pt x="2672" y="2524"/>
                    <a:pt x="2635" y="2524"/>
                  </a:cubicBezTo>
                  <a:close/>
                  <a:moveTo>
                    <a:pt x="3099" y="2524"/>
                  </a:moveTo>
                  <a:cubicBezTo>
                    <a:pt x="3071" y="2524"/>
                    <a:pt x="3043" y="2552"/>
                    <a:pt x="3043" y="2580"/>
                  </a:cubicBezTo>
                  <a:cubicBezTo>
                    <a:pt x="3043" y="2617"/>
                    <a:pt x="3071" y="2635"/>
                    <a:pt x="3099" y="2635"/>
                  </a:cubicBezTo>
                  <a:lnTo>
                    <a:pt x="3563" y="2635"/>
                  </a:lnTo>
                  <a:cubicBezTo>
                    <a:pt x="3600" y="2635"/>
                    <a:pt x="3628" y="2617"/>
                    <a:pt x="3628" y="2580"/>
                  </a:cubicBezTo>
                  <a:cubicBezTo>
                    <a:pt x="3628" y="2552"/>
                    <a:pt x="3600" y="2524"/>
                    <a:pt x="3563" y="2524"/>
                  </a:cubicBezTo>
                  <a:close/>
                  <a:moveTo>
                    <a:pt x="4027" y="2524"/>
                  </a:moveTo>
                  <a:cubicBezTo>
                    <a:pt x="3999" y="2524"/>
                    <a:pt x="3971" y="2552"/>
                    <a:pt x="3971" y="2580"/>
                  </a:cubicBezTo>
                  <a:cubicBezTo>
                    <a:pt x="3971" y="2617"/>
                    <a:pt x="3999" y="2635"/>
                    <a:pt x="4027" y="2635"/>
                  </a:cubicBezTo>
                  <a:lnTo>
                    <a:pt x="4491" y="2635"/>
                  </a:lnTo>
                  <a:cubicBezTo>
                    <a:pt x="4528" y="2635"/>
                    <a:pt x="4556" y="2617"/>
                    <a:pt x="4556" y="2580"/>
                  </a:cubicBezTo>
                  <a:cubicBezTo>
                    <a:pt x="4556" y="2552"/>
                    <a:pt x="4528" y="2524"/>
                    <a:pt x="4491" y="2524"/>
                  </a:cubicBezTo>
                  <a:close/>
                  <a:moveTo>
                    <a:pt x="4954" y="2524"/>
                  </a:moveTo>
                  <a:cubicBezTo>
                    <a:pt x="4927" y="2524"/>
                    <a:pt x="4899" y="2552"/>
                    <a:pt x="4899" y="2580"/>
                  </a:cubicBezTo>
                  <a:cubicBezTo>
                    <a:pt x="4899" y="2617"/>
                    <a:pt x="4927" y="2635"/>
                    <a:pt x="4954" y="2635"/>
                  </a:cubicBezTo>
                  <a:lnTo>
                    <a:pt x="5418" y="2635"/>
                  </a:lnTo>
                  <a:cubicBezTo>
                    <a:pt x="5455" y="2635"/>
                    <a:pt x="5483" y="2617"/>
                    <a:pt x="5483" y="2580"/>
                  </a:cubicBezTo>
                  <a:cubicBezTo>
                    <a:pt x="5483" y="2552"/>
                    <a:pt x="5455" y="2524"/>
                    <a:pt x="5418" y="252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6048099" y="1992822"/>
              <a:ext cx="6608" cy="77235"/>
            </a:xfrm>
            <a:custGeom>
              <a:avLst/>
              <a:gdLst/>
              <a:ahLst/>
              <a:cxnLst/>
              <a:rect l="l" t="t" r="r" b="b"/>
              <a:pathLst>
                <a:path w="112" h="1309" extrusionOk="0">
                  <a:moveTo>
                    <a:pt x="56" y="1"/>
                  </a:moveTo>
                  <a:cubicBezTo>
                    <a:pt x="28" y="1"/>
                    <a:pt x="0" y="29"/>
                    <a:pt x="0" y="66"/>
                  </a:cubicBezTo>
                  <a:lnTo>
                    <a:pt x="0" y="326"/>
                  </a:lnTo>
                  <a:cubicBezTo>
                    <a:pt x="0" y="353"/>
                    <a:pt x="28" y="381"/>
                    <a:pt x="56" y="381"/>
                  </a:cubicBezTo>
                  <a:cubicBezTo>
                    <a:pt x="93" y="381"/>
                    <a:pt x="112" y="353"/>
                    <a:pt x="112" y="326"/>
                  </a:cubicBezTo>
                  <a:lnTo>
                    <a:pt x="112" y="66"/>
                  </a:lnTo>
                  <a:cubicBezTo>
                    <a:pt x="112" y="29"/>
                    <a:pt x="93" y="1"/>
                    <a:pt x="56" y="1"/>
                  </a:cubicBezTo>
                  <a:close/>
                  <a:moveTo>
                    <a:pt x="56" y="734"/>
                  </a:moveTo>
                  <a:cubicBezTo>
                    <a:pt x="28" y="734"/>
                    <a:pt x="0" y="752"/>
                    <a:pt x="0" y="789"/>
                  </a:cubicBezTo>
                  <a:lnTo>
                    <a:pt x="0" y="1253"/>
                  </a:lnTo>
                  <a:cubicBezTo>
                    <a:pt x="0" y="1281"/>
                    <a:pt x="28" y="1309"/>
                    <a:pt x="56" y="1309"/>
                  </a:cubicBezTo>
                  <a:cubicBezTo>
                    <a:pt x="93" y="1309"/>
                    <a:pt x="112" y="1281"/>
                    <a:pt x="112" y="1253"/>
                  </a:cubicBezTo>
                  <a:lnTo>
                    <a:pt x="112" y="789"/>
                  </a:lnTo>
                  <a:cubicBezTo>
                    <a:pt x="112" y="752"/>
                    <a:pt x="93" y="734"/>
                    <a:pt x="56" y="7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6344236" y="1821005"/>
              <a:ext cx="327350" cy="131400"/>
            </a:xfrm>
            <a:custGeom>
              <a:avLst/>
              <a:gdLst/>
              <a:ahLst/>
              <a:cxnLst/>
              <a:rect l="l" t="t" r="r" b="b"/>
              <a:pathLst>
                <a:path w="5548" h="2227" extrusionOk="0">
                  <a:moveTo>
                    <a:pt x="56" y="0"/>
                  </a:moveTo>
                  <a:cubicBezTo>
                    <a:pt x="28" y="0"/>
                    <a:pt x="0" y="28"/>
                    <a:pt x="0" y="56"/>
                  </a:cubicBezTo>
                  <a:cubicBezTo>
                    <a:pt x="0" y="93"/>
                    <a:pt x="28" y="111"/>
                    <a:pt x="56" y="111"/>
                  </a:cubicBezTo>
                  <a:lnTo>
                    <a:pt x="520" y="111"/>
                  </a:lnTo>
                  <a:cubicBezTo>
                    <a:pt x="557" y="111"/>
                    <a:pt x="585" y="93"/>
                    <a:pt x="585" y="56"/>
                  </a:cubicBezTo>
                  <a:cubicBezTo>
                    <a:pt x="585" y="28"/>
                    <a:pt x="557" y="0"/>
                    <a:pt x="520" y="0"/>
                  </a:cubicBezTo>
                  <a:close/>
                  <a:moveTo>
                    <a:pt x="983" y="0"/>
                  </a:moveTo>
                  <a:cubicBezTo>
                    <a:pt x="956" y="0"/>
                    <a:pt x="928" y="28"/>
                    <a:pt x="928" y="56"/>
                  </a:cubicBezTo>
                  <a:cubicBezTo>
                    <a:pt x="928" y="93"/>
                    <a:pt x="956" y="111"/>
                    <a:pt x="983" y="111"/>
                  </a:cubicBezTo>
                  <a:lnTo>
                    <a:pt x="1447" y="111"/>
                  </a:lnTo>
                  <a:cubicBezTo>
                    <a:pt x="1484" y="111"/>
                    <a:pt x="1512" y="93"/>
                    <a:pt x="1512" y="56"/>
                  </a:cubicBezTo>
                  <a:cubicBezTo>
                    <a:pt x="1512" y="28"/>
                    <a:pt x="1484" y="0"/>
                    <a:pt x="1447" y="0"/>
                  </a:cubicBezTo>
                  <a:close/>
                  <a:moveTo>
                    <a:pt x="1911" y="0"/>
                  </a:moveTo>
                  <a:cubicBezTo>
                    <a:pt x="1883" y="0"/>
                    <a:pt x="1855" y="28"/>
                    <a:pt x="1855" y="56"/>
                  </a:cubicBezTo>
                  <a:cubicBezTo>
                    <a:pt x="1855" y="93"/>
                    <a:pt x="1883" y="111"/>
                    <a:pt x="1911" y="111"/>
                  </a:cubicBezTo>
                  <a:lnTo>
                    <a:pt x="2375" y="111"/>
                  </a:lnTo>
                  <a:cubicBezTo>
                    <a:pt x="2412" y="111"/>
                    <a:pt x="2440" y="93"/>
                    <a:pt x="2440" y="56"/>
                  </a:cubicBezTo>
                  <a:cubicBezTo>
                    <a:pt x="2440" y="28"/>
                    <a:pt x="2412" y="0"/>
                    <a:pt x="2375" y="0"/>
                  </a:cubicBezTo>
                  <a:close/>
                  <a:moveTo>
                    <a:pt x="2839" y="0"/>
                  </a:moveTo>
                  <a:cubicBezTo>
                    <a:pt x="2811" y="0"/>
                    <a:pt x="2783" y="28"/>
                    <a:pt x="2783" y="56"/>
                  </a:cubicBezTo>
                  <a:cubicBezTo>
                    <a:pt x="2783" y="93"/>
                    <a:pt x="2811" y="111"/>
                    <a:pt x="2839" y="111"/>
                  </a:cubicBezTo>
                  <a:lnTo>
                    <a:pt x="3303" y="111"/>
                  </a:lnTo>
                  <a:cubicBezTo>
                    <a:pt x="3340" y="111"/>
                    <a:pt x="3368" y="93"/>
                    <a:pt x="3368" y="56"/>
                  </a:cubicBezTo>
                  <a:cubicBezTo>
                    <a:pt x="3368" y="28"/>
                    <a:pt x="3340" y="0"/>
                    <a:pt x="3303" y="0"/>
                  </a:cubicBezTo>
                  <a:close/>
                  <a:moveTo>
                    <a:pt x="3766" y="0"/>
                  </a:moveTo>
                  <a:cubicBezTo>
                    <a:pt x="3739" y="0"/>
                    <a:pt x="3711" y="19"/>
                    <a:pt x="3711" y="56"/>
                  </a:cubicBezTo>
                  <a:cubicBezTo>
                    <a:pt x="3711" y="93"/>
                    <a:pt x="3739" y="111"/>
                    <a:pt x="3766" y="111"/>
                  </a:cubicBezTo>
                  <a:lnTo>
                    <a:pt x="3850" y="111"/>
                  </a:lnTo>
                  <a:lnTo>
                    <a:pt x="3850" y="380"/>
                  </a:lnTo>
                  <a:cubicBezTo>
                    <a:pt x="3850" y="418"/>
                    <a:pt x="3878" y="436"/>
                    <a:pt x="3906" y="436"/>
                  </a:cubicBezTo>
                  <a:cubicBezTo>
                    <a:pt x="3943" y="436"/>
                    <a:pt x="3971" y="418"/>
                    <a:pt x="3971" y="380"/>
                  </a:cubicBezTo>
                  <a:lnTo>
                    <a:pt x="3971" y="56"/>
                  </a:lnTo>
                  <a:cubicBezTo>
                    <a:pt x="3971" y="19"/>
                    <a:pt x="3943" y="0"/>
                    <a:pt x="3906" y="0"/>
                  </a:cubicBezTo>
                  <a:close/>
                  <a:moveTo>
                    <a:pt x="3906" y="789"/>
                  </a:moveTo>
                  <a:cubicBezTo>
                    <a:pt x="3878" y="789"/>
                    <a:pt x="3850" y="816"/>
                    <a:pt x="3850" y="844"/>
                  </a:cubicBezTo>
                  <a:lnTo>
                    <a:pt x="3850" y="1308"/>
                  </a:lnTo>
                  <a:cubicBezTo>
                    <a:pt x="3850" y="1345"/>
                    <a:pt x="3878" y="1364"/>
                    <a:pt x="3906" y="1364"/>
                  </a:cubicBezTo>
                  <a:cubicBezTo>
                    <a:pt x="3943" y="1364"/>
                    <a:pt x="3971" y="1345"/>
                    <a:pt x="3971" y="1308"/>
                  </a:cubicBezTo>
                  <a:lnTo>
                    <a:pt x="3971" y="844"/>
                  </a:lnTo>
                  <a:cubicBezTo>
                    <a:pt x="3971" y="816"/>
                    <a:pt x="3943" y="789"/>
                    <a:pt x="3906" y="789"/>
                  </a:cubicBezTo>
                  <a:close/>
                  <a:moveTo>
                    <a:pt x="3906" y="1716"/>
                  </a:moveTo>
                  <a:cubicBezTo>
                    <a:pt x="3878" y="1716"/>
                    <a:pt x="3850" y="1744"/>
                    <a:pt x="3850" y="1772"/>
                  </a:cubicBezTo>
                  <a:lnTo>
                    <a:pt x="3850" y="2162"/>
                  </a:lnTo>
                  <a:cubicBezTo>
                    <a:pt x="3850" y="2199"/>
                    <a:pt x="3878" y="2227"/>
                    <a:pt x="3906" y="2227"/>
                  </a:cubicBezTo>
                  <a:lnTo>
                    <a:pt x="3980" y="2227"/>
                  </a:lnTo>
                  <a:cubicBezTo>
                    <a:pt x="4017" y="2227"/>
                    <a:pt x="4035" y="2199"/>
                    <a:pt x="4035" y="2162"/>
                  </a:cubicBezTo>
                  <a:cubicBezTo>
                    <a:pt x="4035" y="2134"/>
                    <a:pt x="4017" y="2106"/>
                    <a:pt x="3980" y="2106"/>
                  </a:cubicBezTo>
                  <a:lnTo>
                    <a:pt x="3971" y="2106"/>
                  </a:lnTo>
                  <a:lnTo>
                    <a:pt x="3971" y="1772"/>
                  </a:lnTo>
                  <a:cubicBezTo>
                    <a:pt x="3971" y="1744"/>
                    <a:pt x="3943" y="1716"/>
                    <a:pt x="3906" y="1716"/>
                  </a:cubicBezTo>
                  <a:close/>
                  <a:moveTo>
                    <a:pt x="4444" y="2106"/>
                  </a:moveTo>
                  <a:cubicBezTo>
                    <a:pt x="4416" y="2106"/>
                    <a:pt x="4388" y="2134"/>
                    <a:pt x="4388" y="2162"/>
                  </a:cubicBezTo>
                  <a:cubicBezTo>
                    <a:pt x="4388" y="2199"/>
                    <a:pt x="4416" y="2227"/>
                    <a:pt x="4444" y="2227"/>
                  </a:cubicBezTo>
                  <a:lnTo>
                    <a:pt x="4907" y="2227"/>
                  </a:lnTo>
                  <a:cubicBezTo>
                    <a:pt x="4945" y="2227"/>
                    <a:pt x="4963" y="2199"/>
                    <a:pt x="4963" y="2162"/>
                  </a:cubicBezTo>
                  <a:cubicBezTo>
                    <a:pt x="4963" y="2134"/>
                    <a:pt x="4945" y="2106"/>
                    <a:pt x="4907" y="2106"/>
                  </a:cubicBezTo>
                  <a:close/>
                  <a:moveTo>
                    <a:pt x="5371" y="2106"/>
                  </a:moveTo>
                  <a:cubicBezTo>
                    <a:pt x="5343" y="2106"/>
                    <a:pt x="5316" y="2134"/>
                    <a:pt x="5316" y="2162"/>
                  </a:cubicBezTo>
                  <a:cubicBezTo>
                    <a:pt x="5316" y="2199"/>
                    <a:pt x="5343" y="2227"/>
                    <a:pt x="5371" y="2227"/>
                  </a:cubicBezTo>
                  <a:lnTo>
                    <a:pt x="5492" y="2227"/>
                  </a:lnTo>
                  <a:cubicBezTo>
                    <a:pt x="5520" y="2227"/>
                    <a:pt x="5548" y="2199"/>
                    <a:pt x="5548" y="2162"/>
                  </a:cubicBezTo>
                  <a:cubicBezTo>
                    <a:pt x="5548" y="2134"/>
                    <a:pt x="5520" y="2106"/>
                    <a:pt x="5492" y="21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a:off x="7379802" y="2174552"/>
              <a:ext cx="423171" cy="165917"/>
            </a:xfrm>
            <a:custGeom>
              <a:avLst/>
              <a:gdLst/>
              <a:ahLst/>
              <a:cxnLst/>
              <a:rect l="l" t="t" r="r" b="b"/>
              <a:pathLst>
                <a:path w="7172" h="2812" extrusionOk="0">
                  <a:moveTo>
                    <a:pt x="56" y="1"/>
                  </a:moveTo>
                  <a:cubicBezTo>
                    <a:pt x="28" y="1"/>
                    <a:pt x="1" y="29"/>
                    <a:pt x="1" y="66"/>
                  </a:cubicBezTo>
                  <a:cubicBezTo>
                    <a:pt x="1" y="94"/>
                    <a:pt x="28" y="121"/>
                    <a:pt x="56" y="121"/>
                  </a:cubicBezTo>
                  <a:lnTo>
                    <a:pt x="520" y="121"/>
                  </a:lnTo>
                  <a:cubicBezTo>
                    <a:pt x="557" y="121"/>
                    <a:pt x="576" y="94"/>
                    <a:pt x="576" y="66"/>
                  </a:cubicBezTo>
                  <a:cubicBezTo>
                    <a:pt x="576" y="29"/>
                    <a:pt x="557" y="1"/>
                    <a:pt x="520" y="1"/>
                  </a:cubicBezTo>
                  <a:close/>
                  <a:moveTo>
                    <a:pt x="984" y="1"/>
                  </a:moveTo>
                  <a:cubicBezTo>
                    <a:pt x="956" y="1"/>
                    <a:pt x="928" y="29"/>
                    <a:pt x="928" y="66"/>
                  </a:cubicBezTo>
                  <a:cubicBezTo>
                    <a:pt x="928" y="94"/>
                    <a:pt x="956" y="121"/>
                    <a:pt x="984" y="121"/>
                  </a:cubicBezTo>
                  <a:lnTo>
                    <a:pt x="1448" y="121"/>
                  </a:lnTo>
                  <a:cubicBezTo>
                    <a:pt x="1485" y="121"/>
                    <a:pt x="1503" y="94"/>
                    <a:pt x="1503" y="66"/>
                  </a:cubicBezTo>
                  <a:cubicBezTo>
                    <a:pt x="1503" y="29"/>
                    <a:pt x="1485" y="1"/>
                    <a:pt x="1448" y="1"/>
                  </a:cubicBezTo>
                  <a:close/>
                  <a:moveTo>
                    <a:pt x="1912" y="1"/>
                  </a:moveTo>
                  <a:cubicBezTo>
                    <a:pt x="1875" y="1"/>
                    <a:pt x="1856" y="29"/>
                    <a:pt x="1856" y="66"/>
                  </a:cubicBezTo>
                  <a:cubicBezTo>
                    <a:pt x="1856" y="94"/>
                    <a:pt x="1875" y="121"/>
                    <a:pt x="1912" y="121"/>
                  </a:cubicBezTo>
                  <a:lnTo>
                    <a:pt x="2264" y="121"/>
                  </a:lnTo>
                  <a:cubicBezTo>
                    <a:pt x="2273" y="149"/>
                    <a:pt x="2301" y="168"/>
                    <a:pt x="2329" y="168"/>
                  </a:cubicBezTo>
                  <a:cubicBezTo>
                    <a:pt x="2357" y="168"/>
                    <a:pt x="2385" y="149"/>
                    <a:pt x="2385" y="112"/>
                  </a:cubicBezTo>
                  <a:lnTo>
                    <a:pt x="2385" y="66"/>
                  </a:lnTo>
                  <a:cubicBezTo>
                    <a:pt x="2385" y="29"/>
                    <a:pt x="2357" y="1"/>
                    <a:pt x="2329" y="1"/>
                  </a:cubicBezTo>
                  <a:close/>
                  <a:moveTo>
                    <a:pt x="2329" y="520"/>
                  </a:moveTo>
                  <a:cubicBezTo>
                    <a:pt x="2292" y="520"/>
                    <a:pt x="2264" y="548"/>
                    <a:pt x="2264" y="576"/>
                  </a:cubicBezTo>
                  <a:lnTo>
                    <a:pt x="2264" y="1040"/>
                  </a:lnTo>
                  <a:cubicBezTo>
                    <a:pt x="2264" y="1068"/>
                    <a:pt x="2292" y="1095"/>
                    <a:pt x="2329" y="1095"/>
                  </a:cubicBezTo>
                  <a:cubicBezTo>
                    <a:pt x="2357" y="1095"/>
                    <a:pt x="2385" y="1077"/>
                    <a:pt x="2385" y="1040"/>
                  </a:cubicBezTo>
                  <a:lnTo>
                    <a:pt x="2385" y="576"/>
                  </a:lnTo>
                  <a:cubicBezTo>
                    <a:pt x="2385" y="548"/>
                    <a:pt x="2357" y="520"/>
                    <a:pt x="2329" y="520"/>
                  </a:cubicBezTo>
                  <a:close/>
                  <a:moveTo>
                    <a:pt x="2329" y="1448"/>
                  </a:moveTo>
                  <a:cubicBezTo>
                    <a:pt x="2292" y="1448"/>
                    <a:pt x="2264" y="1476"/>
                    <a:pt x="2264" y="1504"/>
                  </a:cubicBezTo>
                  <a:lnTo>
                    <a:pt x="2264" y="1680"/>
                  </a:lnTo>
                  <a:cubicBezTo>
                    <a:pt x="2264" y="1717"/>
                    <a:pt x="2292" y="1745"/>
                    <a:pt x="2329" y="1745"/>
                  </a:cubicBezTo>
                  <a:lnTo>
                    <a:pt x="2607" y="1745"/>
                  </a:lnTo>
                  <a:cubicBezTo>
                    <a:pt x="2644" y="1745"/>
                    <a:pt x="2672" y="1717"/>
                    <a:pt x="2672" y="1680"/>
                  </a:cubicBezTo>
                  <a:cubicBezTo>
                    <a:pt x="2672" y="1652"/>
                    <a:pt x="2644" y="1624"/>
                    <a:pt x="2607" y="1624"/>
                  </a:cubicBezTo>
                  <a:lnTo>
                    <a:pt x="2385" y="1624"/>
                  </a:lnTo>
                  <a:lnTo>
                    <a:pt x="2385" y="1504"/>
                  </a:lnTo>
                  <a:cubicBezTo>
                    <a:pt x="2385" y="1476"/>
                    <a:pt x="2357" y="1448"/>
                    <a:pt x="2329" y="1448"/>
                  </a:cubicBezTo>
                  <a:close/>
                  <a:moveTo>
                    <a:pt x="3071" y="1624"/>
                  </a:moveTo>
                  <a:cubicBezTo>
                    <a:pt x="3043" y="1624"/>
                    <a:pt x="3016" y="1652"/>
                    <a:pt x="3016" y="1680"/>
                  </a:cubicBezTo>
                  <a:cubicBezTo>
                    <a:pt x="3016" y="1717"/>
                    <a:pt x="3043" y="1745"/>
                    <a:pt x="3071" y="1745"/>
                  </a:cubicBezTo>
                  <a:lnTo>
                    <a:pt x="3535" y="1745"/>
                  </a:lnTo>
                  <a:cubicBezTo>
                    <a:pt x="3572" y="1745"/>
                    <a:pt x="3600" y="1717"/>
                    <a:pt x="3600" y="1680"/>
                  </a:cubicBezTo>
                  <a:cubicBezTo>
                    <a:pt x="3600" y="1652"/>
                    <a:pt x="3572" y="1624"/>
                    <a:pt x="3535" y="1624"/>
                  </a:cubicBezTo>
                  <a:close/>
                  <a:moveTo>
                    <a:pt x="3999" y="1624"/>
                  </a:moveTo>
                  <a:cubicBezTo>
                    <a:pt x="3971" y="1624"/>
                    <a:pt x="3943" y="1652"/>
                    <a:pt x="3943" y="1680"/>
                  </a:cubicBezTo>
                  <a:cubicBezTo>
                    <a:pt x="3943" y="1717"/>
                    <a:pt x="3971" y="1745"/>
                    <a:pt x="3999" y="1745"/>
                  </a:cubicBezTo>
                  <a:lnTo>
                    <a:pt x="4463" y="1745"/>
                  </a:lnTo>
                  <a:cubicBezTo>
                    <a:pt x="4500" y="1745"/>
                    <a:pt x="4528" y="1717"/>
                    <a:pt x="4528" y="1680"/>
                  </a:cubicBezTo>
                  <a:cubicBezTo>
                    <a:pt x="4528" y="1652"/>
                    <a:pt x="4500" y="1624"/>
                    <a:pt x="4463" y="1624"/>
                  </a:cubicBezTo>
                  <a:close/>
                  <a:moveTo>
                    <a:pt x="4927" y="1624"/>
                  </a:moveTo>
                  <a:cubicBezTo>
                    <a:pt x="4899" y="1624"/>
                    <a:pt x="4871" y="1652"/>
                    <a:pt x="4871" y="1680"/>
                  </a:cubicBezTo>
                  <a:cubicBezTo>
                    <a:pt x="4871" y="1717"/>
                    <a:pt x="4899" y="1745"/>
                    <a:pt x="4927" y="1745"/>
                  </a:cubicBezTo>
                  <a:lnTo>
                    <a:pt x="5390" y="1745"/>
                  </a:lnTo>
                  <a:cubicBezTo>
                    <a:pt x="5427" y="1745"/>
                    <a:pt x="5455" y="1717"/>
                    <a:pt x="5455" y="1680"/>
                  </a:cubicBezTo>
                  <a:cubicBezTo>
                    <a:pt x="5455" y="1652"/>
                    <a:pt x="5427" y="1624"/>
                    <a:pt x="5390" y="1624"/>
                  </a:cubicBezTo>
                  <a:close/>
                  <a:moveTo>
                    <a:pt x="5854" y="1624"/>
                  </a:moveTo>
                  <a:cubicBezTo>
                    <a:pt x="5826" y="1624"/>
                    <a:pt x="5799" y="1652"/>
                    <a:pt x="5799" y="1680"/>
                  </a:cubicBezTo>
                  <a:cubicBezTo>
                    <a:pt x="5799" y="1717"/>
                    <a:pt x="5826" y="1745"/>
                    <a:pt x="5854" y="1745"/>
                  </a:cubicBezTo>
                  <a:lnTo>
                    <a:pt x="6318" y="1745"/>
                  </a:lnTo>
                  <a:cubicBezTo>
                    <a:pt x="6355" y="1745"/>
                    <a:pt x="6383" y="1717"/>
                    <a:pt x="6383" y="1680"/>
                  </a:cubicBezTo>
                  <a:cubicBezTo>
                    <a:pt x="6383" y="1652"/>
                    <a:pt x="6355" y="1624"/>
                    <a:pt x="6318" y="1624"/>
                  </a:cubicBezTo>
                  <a:close/>
                  <a:moveTo>
                    <a:pt x="6782" y="1624"/>
                  </a:moveTo>
                  <a:cubicBezTo>
                    <a:pt x="6754" y="1624"/>
                    <a:pt x="6726" y="1652"/>
                    <a:pt x="6726" y="1689"/>
                  </a:cubicBezTo>
                  <a:cubicBezTo>
                    <a:pt x="6726" y="1717"/>
                    <a:pt x="6754" y="1745"/>
                    <a:pt x="6782" y="1745"/>
                  </a:cubicBezTo>
                  <a:lnTo>
                    <a:pt x="7051" y="1745"/>
                  </a:lnTo>
                  <a:lnTo>
                    <a:pt x="7051" y="1828"/>
                  </a:lnTo>
                  <a:cubicBezTo>
                    <a:pt x="7051" y="1856"/>
                    <a:pt x="7079" y="1884"/>
                    <a:pt x="7107" y="1884"/>
                  </a:cubicBezTo>
                  <a:cubicBezTo>
                    <a:pt x="7144" y="1884"/>
                    <a:pt x="7172" y="1856"/>
                    <a:pt x="7172" y="1828"/>
                  </a:cubicBezTo>
                  <a:lnTo>
                    <a:pt x="7172" y="1689"/>
                  </a:lnTo>
                  <a:cubicBezTo>
                    <a:pt x="7172" y="1652"/>
                    <a:pt x="7144" y="1624"/>
                    <a:pt x="7107" y="1624"/>
                  </a:cubicBezTo>
                  <a:close/>
                  <a:moveTo>
                    <a:pt x="7107" y="2227"/>
                  </a:moveTo>
                  <a:cubicBezTo>
                    <a:pt x="7079" y="2227"/>
                    <a:pt x="7051" y="2255"/>
                    <a:pt x="7051" y="2292"/>
                  </a:cubicBezTo>
                  <a:lnTo>
                    <a:pt x="7051" y="2756"/>
                  </a:lnTo>
                  <a:cubicBezTo>
                    <a:pt x="7051" y="2784"/>
                    <a:pt x="7079" y="2812"/>
                    <a:pt x="7107" y="2812"/>
                  </a:cubicBezTo>
                  <a:cubicBezTo>
                    <a:pt x="7144" y="2812"/>
                    <a:pt x="7172" y="2784"/>
                    <a:pt x="7172" y="2756"/>
                  </a:cubicBezTo>
                  <a:lnTo>
                    <a:pt x="7172" y="2292"/>
                  </a:lnTo>
                  <a:cubicBezTo>
                    <a:pt x="7172" y="2255"/>
                    <a:pt x="7144" y="2227"/>
                    <a:pt x="7107" y="22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7580708" y="2958941"/>
              <a:ext cx="85437" cy="160430"/>
            </a:xfrm>
            <a:custGeom>
              <a:avLst/>
              <a:gdLst/>
              <a:ahLst/>
              <a:cxnLst/>
              <a:rect l="l" t="t" r="r" b="b"/>
              <a:pathLst>
                <a:path w="1448" h="2719" extrusionOk="0">
                  <a:moveTo>
                    <a:pt x="1392" y="0"/>
                  </a:moveTo>
                  <a:cubicBezTo>
                    <a:pt x="1364" y="0"/>
                    <a:pt x="1336" y="28"/>
                    <a:pt x="1336" y="65"/>
                  </a:cubicBezTo>
                  <a:lnTo>
                    <a:pt x="1336" y="529"/>
                  </a:lnTo>
                  <a:cubicBezTo>
                    <a:pt x="1336" y="557"/>
                    <a:pt x="1364" y="585"/>
                    <a:pt x="1392" y="585"/>
                  </a:cubicBezTo>
                  <a:cubicBezTo>
                    <a:pt x="1429" y="585"/>
                    <a:pt x="1447" y="557"/>
                    <a:pt x="1447" y="529"/>
                  </a:cubicBezTo>
                  <a:lnTo>
                    <a:pt x="1447" y="65"/>
                  </a:lnTo>
                  <a:cubicBezTo>
                    <a:pt x="1447" y="28"/>
                    <a:pt x="1429" y="0"/>
                    <a:pt x="1392" y="0"/>
                  </a:cubicBezTo>
                  <a:close/>
                  <a:moveTo>
                    <a:pt x="1392" y="928"/>
                  </a:moveTo>
                  <a:cubicBezTo>
                    <a:pt x="1364" y="928"/>
                    <a:pt x="1336" y="956"/>
                    <a:pt x="1336" y="993"/>
                  </a:cubicBezTo>
                  <a:lnTo>
                    <a:pt x="1336" y="1457"/>
                  </a:lnTo>
                  <a:cubicBezTo>
                    <a:pt x="1336" y="1485"/>
                    <a:pt x="1364" y="1512"/>
                    <a:pt x="1392" y="1512"/>
                  </a:cubicBezTo>
                  <a:cubicBezTo>
                    <a:pt x="1429" y="1512"/>
                    <a:pt x="1447" y="1485"/>
                    <a:pt x="1447" y="1457"/>
                  </a:cubicBezTo>
                  <a:lnTo>
                    <a:pt x="1447" y="993"/>
                  </a:lnTo>
                  <a:cubicBezTo>
                    <a:pt x="1447" y="956"/>
                    <a:pt x="1429" y="928"/>
                    <a:pt x="1392" y="928"/>
                  </a:cubicBezTo>
                  <a:close/>
                  <a:moveTo>
                    <a:pt x="520" y="1447"/>
                  </a:moveTo>
                  <a:cubicBezTo>
                    <a:pt x="483" y="1447"/>
                    <a:pt x="455" y="1475"/>
                    <a:pt x="455" y="1503"/>
                  </a:cubicBezTo>
                  <a:cubicBezTo>
                    <a:pt x="455" y="1540"/>
                    <a:pt x="483" y="1559"/>
                    <a:pt x="520" y="1559"/>
                  </a:cubicBezTo>
                  <a:lnTo>
                    <a:pt x="983" y="1559"/>
                  </a:lnTo>
                  <a:cubicBezTo>
                    <a:pt x="1011" y="1559"/>
                    <a:pt x="1039" y="1540"/>
                    <a:pt x="1039" y="1503"/>
                  </a:cubicBezTo>
                  <a:cubicBezTo>
                    <a:pt x="1039" y="1475"/>
                    <a:pt x="1011" y="1447"/>
                    <a:pt x="983" y="1447"/>
                  </a:cubicBezTo>
                  <a:close/>
                  <a:moveTo>
                    <a:pt x="56" y="1447"/>
                  </a:moveTo>
                  <a:cubicBezTo>
                    <a:pt x="28" y="1447"/>
                    <a:pt x="0" y="1475"/>
                    <a:pt x="0" y="1503"/>
                  </a:cubicBezTo>
                  <a:lnTo>
                    <a:pt x="0" y="1967"/>
                  </a:lnTo>
                  <a:cubicBezTo>
                    <a:pt x="0" y="2004"/>
                    <a:pt x="28" y="2032"/>
                    <a:pt x="56" y="2032"/>
                  </a:cubicBezTo>
                  <a:cubicBezTo>
                    <a:pt x="93" y="2032"/>
                    <a:pt x="111" y="2004"/>
                    <a:pt x="111" y="1967"/>
                  </a:cubicBezTo>
                  <a:lnTo>
                    <a:pt x="111" y="1503"/>
                  </a:lnTo>
                  <a:cubicBezTo>
                    <a:pt x="111" y="1475"/>
                    <a:pt x="93" y="1447"/>
                    <a:pt x="56" y="1447"/>
                  </a:cubicBezTo>
                  <a:close/>
                  <a:moveTo>
                    <a:pt x="56" y="2375"/>
                  </a:moveTo>
                  <a:cubicBezTo>
                    <a:pt x="28" y="2375"/>
                    <a:pt x="0" y="2403"/>
                    <a:pt x="0" y="2431"/>
                  </a:cubicBezTo>
                  <a:lnTo>
                    <a:pt x="0" y="2653"/>
                  </a:lnTo>
                  <a:cubicBezTo>
                    <a:pt x="0" y="2690"/>
                    <a:pt x="28" y="2718"/>
                    <a:pt x="56" y="2718"/>
                  </a:cubicBezTo>
                  <a:cubicBezTo>
                    <a:pt x="93" y="2718"/>
                    <a:pt x="111" y="2690"/>
                    <a:pt x="111" y="2653"/>
                  </a:cubicBezTo>
                  <a:lnTo>
                    <a:pt x="111" y="2431"/>
                  </a:lnTo>
                  <a:cubicBezTo>
                    <a:pt x="111" y="2403"/>
                    <a:pt x="93" y="2375"/>
                    <a:pt x="56" y="2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a:off x="8240247" y="1261064"/>
              <a:ext cx="108448" cy="108389"/>
            </a:xfrm>
            <a:custGeom>
              <a:avLst/>
              <a:gdLst/>
              <a:ahLst/>
              <a:cxnLst/>
              <a:rect l="l" t="t" r="r" b="b"/>
              <a:pathLst>
                <a:path w="1838" h="1837" extrusionOk="0">
                  <a:moveTo>
                    <a:pt x="928" y="186"/>
                  </a:moveTo>
                  <a:lnTo>
                    <a:pt x="1179" y="649"/>
                  </a:lnTo>
                  <a:cubicBezTo>
                    <a:pt x="1179" y="659"/>
                    <a:pt x="1188" y="659"/>
                    <a:pt x="1197" y="668"/>
                  </a:cubicBezTo>
                  <a:lnTo>
                    <a:pt x="1661" y="928"/>
                  </a:lnTo>
                  <a:lnTo>
                    <a:pt x="1197" y="1178"/>
                  </a:lnTo>
                  <a:cubicBezTo>
                    <a:pt x="1188" y="1178"/>
                    <a:pt x="1179" y="1188"/>
                    <a:pt x="1179" y="1197"/>
                  </a:cubicBezTo>
                  <a:lnTo>
                    <a:pt x="919" y="1661"/>
                  </a:lnTo>
                  <a:lnTo>
                    <a:pt x="669" y="1197"/>
                  </a:lnTo>
                  <a:cubicBezTo>
                    <a:pt x="659" y="1188"/>
                    <a:pt x="650" y="1178"/>
                    <a:pt x="641" y="1178"/>
                  </a:cubicBezTo>
                  <a:lnTo>
                    <a:pt x="186" y="918"/>
                  </a:lnTo>
                  <a:lnTo>
                    <a:pt x="650" y="668"/>
                  </a:lnTo>
                  <a:cubicBezTo>
                    <a:pt x="659" y="659"/>
                    <a:pt x="659" y="649"/>
                    <a:pt x="669" y="640"/>
                  </a:cubicBezTo>
                  <a:lnTo>
                    <a:pt x="928" y="186"/>
                  </a:lnTo>
                  <a:close/>
                  <a:moveTo>
                    <a:pt x="928" y="0"/>
                  </a:moveTo>
                  <a:cubicBezTo>
                    <a:pt x="900" y="0"/>
                    <a:pt x="882" y="9"/>
                    <a:pt x="873" y="28"/>
                  </a:cubicBezTo>
                  <a:lnTo>
                    <a:pt x="576" y="575"/>
                  </a:lnTo>
                  <a:lnTo>
                    <a:pt x="28" y="863"/>
                  </a:lnTo>
                  <a:cubicBezTo>
                    <a:pt x="10" y="881"/>
                    <a:pt x="1" y="900"/>
                    <a:pt x="1" y="918"/>
                  </a:cubicBezTo>
                  <a:cubicBezTo>
                    <a:pt x="1" y="937"/>
                    <a:pt x="10" y="956"/>
                    <a:pt x="28" y="965"/>
                  </a:cubicBezTo>
                  <a:lnTo>
                    <a:pt x="576" y="1271"/>
                  </a:lnTo>
                  <a:lnTo>
                    <a:pt x="863" y="1809"/>
                  </a:lnTo>
                  <a:cubicBezTo>
                    <a:pt x="882" y="1828"/>
                    <a:pt x="900" y="1837"/>
                    <a:pt x="919" y="1837"/>
                  </a:cubicBezTo>
                  <a:cubicBezTo>
                    <a:pt x="938" y="1837"/>
                    <a:pt x="956" y="1828"/>
                    <a:pt x="975" y="1809"/>
                  </a:cubicBezTo>
                  <a:lnTo>
                    <a:pt x="1271" y="1271"/>
                  </a:lnTo>
                  <a:lnTo>
                    <a:pt x="1810" y="974"/>
                  </a:lnTo>
                  <a:cubicBezTo>
                    <a:pt x="1828" y="965"/>
                    <a:pt x="1837" y="946"/>
                    <a:pt x="1837" y="928"/>
                  </a:cubicBezTo>
                  <a:cubicBezTo>
                    <a:pt x="1837" y="900"/>
                    <a:pt x="1828" y="881"/>
                    <a:pt x="1810" y="872"/>
                  </a:cubicBezTo>
                  <a:lnTo>
                    <a:pt x="1271" y="575"/>
                  </a:lnTo>
                  <a:lnTo>
                    <a:pt x="975" y="28"/>
                  </a:lnTo>
                  <a:cubicBezTo>
                    <a:pt x="965" y="9"/>
                    <a:pt x="947"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6505138" y="1371577"/>
              <a:ext cx="121547" cy="121075"/>
            </a:xfrm>
            <a:custGeom>
              <a:avLst/>
              <a:gdLst/>
              <a:ahLst/>
              <a:cxnLst/>
              <a:rect l="l" t="t" r="r" b="b"/>
              <a:pathLst>
                <a:path w="2060" h="2052" extrusionOk="0">
                  <a:moveTo>
                    <a:pt x="1030" y="177"/>
                  </a:moveTo>
                  <a:lnTo>
                    <a:pt x="1318" y="715"/>
                  </a:lnTo>
                  <a:cubicBezTo>
                    <a:pt x="1327" y="725"/>
                    <a:pt x="1336" y="725"/>
                    <a:pt x="1346" y="734"/>
                  </a:cubicBezTo>
                  <a:lnTo>
                    <a:pt x="1874" y="1031"/>
                  </a:lnTo>
                  <a:lnTo>
                    <a:pt x="1346" y="1318"/>
                  </a:lnTo>
                  <a:cubicBezTo>
                    <a:pt x="1336" y="1318"/>
                    <a:pt x="1327" y="1328"/>
                    <a:pt x="1318" y="1337"/>
                  </a:cubicBezTo>
                  <a:lnTo>
                    <a:pt x="1030" y="1875"/>
                  </a:lnTo>
                  <a:lnTo>
                    <a:pt x="733" y="1337"/>
                  </a:lnTo>
                  <a:cubicBezTo>
                    <a:pt x="733" y="1328"/>
                    <a:pt x="724" y="1318"/>
                    <a:pt x="715" y="1318"/>
                  </a:cubicBezTo>
                  <a:lnTo>
                    <a:pt x="177" y="1021"/>
                  </a:lnTo>
                  <a:lnTo>
                    <a:pt x="715" y="734"/>
                  </a:lnTo>
                  <a:cubicBezTo>
                    <a:pt x="724" y="725"/>
                    <a:pt x="733" y="715"/>
                    <a:pt x="743" y="706"/>
                  </a:cubicBezTo>
                  <a:lnTo>
                    <a:pt x="1030" y="177"/>
                  </a:lnTo>
                  <a:close/>
                  <a:moveTo>
                    <a:pt x="1030" y="1"/>
                  </a:moveTo>
                  <a:cubicBezTo>
                    <a:pt x="1012" y="1"/>
                    <a:pt x="993" y="10"/>
                    <a:pt x="984" y="29"/>
                  </a:cubicBezTo>
                  <a:lnTo>
                    <a:pt x="641" y="641"/>
                  </a:lnTo>
                  <a:lnTo>
                    <a:pt x="28" y="975"/>
                  </a:lnTo>
                  <a:cubicBezTo>
                    <a:pt x="10" y="984"/>
                    <a:pt x="0" y="1003"/>
                    <a:pt x="0" y="1021"/>
                  </a:cubicBezTo>
                  <a:cubicBezTo>
                    <a:pt x="0" y="1040"/>
                    <a:pt x="10" y="1059"/>
                    <a:pt x="28" y="1077"/>
                  </a:cubicBezTo>
                  <a:lnTo>
                    <a:pt x="641" y="1411"/>
                  </a:lnTo>
                  <a:lnTo>
                    <a:pt x="975" y="2023"/>
                  </a:lnTo>
                  <a:cubicBezTo>
                    <a:pt x="984" y="2042"/>
                    <a:pt x="1002" y="2051"/>
                    <a:pt x="1030" y="2051"/>
                  </a:cubicBezTo>
                  <a:cubicBezTo>
                    <a:pt x="1049" y="2051"/>
                    <a:pt x="1067" y="2042"/>
                    <a:pt x="1077" y="2023"/>
                  </a:cubicBezTo>
                  <a:lnTo>
                    <a:pt x="1411" y="1411"/>
                  </a:lnTo>
                  <a:lnTo>
                    <a:pt x="2023" y="1077"/>
                  </a:lnTo>
                  <a:cubicBezTo>
                    <a:pt x="2041" y="1068"/>
                    <a:pt x="2060" y="1049"/>
                    <a:pt x="2060" y="1021"/>
                  </a:cubicBezTo>
                  <a:cubicBezTo>
                    <a:pt x="2060" y="1003"/>
                    <a:pt x="2041" y="984"/>
                    <a:pt x="2023" y="975"/>
                  </a:cubicBezTo>
                  <a:lnTo>
                    <a:pt x="1411" y="641"/>
                  </a:lnTo>
                  <a:lnTo>
                    <a:pt x="1086" y="29"/>
                  </a:lnTo>
                  <a:cubicBezTo>
                    <a:pt x="1067" y="10"/>
                    <a:pt x="1049"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5489220" y="1480556"/>
              <a:ext cx="7198" cy="44370"/>
            </a:xfrm>
            <a:custGeom>
              <a:avLst/>
              <a:gdLst/>
              <a:ahLst/>
              <a:cxnLst/>
              <a:rect l="l" t="t" r="r" b="b"/>
              <a:pathLst>
                <a:path w="122" h="752" extrusionOk="0">
                  <a:moveTo>
                    <a:pt x="66" y="0"/>
                  </a:moveTo>
                  <a:cubicBezTo>
                    <a:pt x="29" y="0"/>
                    <a:pt x="1" y="28"/>
                    <a:pt x="1" y="65"/>
                  </a:cubicBezTo>
                  <a:lnTo>
                    <a:pt x="1" y="687"/>
                  </a:lnTo>
                  <a:cubicBezTo>
                    <a:pt x="1" y="724"/>
                    <a:pt x="29" y="751"/>
                    <a:pt x="66" y="751"/>
                  </a:cubicBezTo>
                  <a:cubicBezTo>
                    <a:pt x="94" y="751"/>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5489220" y="1575787"/>
              <a:ext cx="7198" cy="44370"/>
            </a:xfrm>
            <a:custGeom>
              <a:avLst/>
              <a:gdLst/>
              <a:ahLst/>
              <a:cxnLst/>
              <a:rect l="l" t="t" r="r" b="b"/>
              <a:pathLst>
                <a:path w="122" h="752" extrusionOk="0">
                  <a:moveTo>
                    <a:pt x="66" y="0"/>
                  </a:moveTo>
                  <a:cubicBezTo>
                    <a:pt x="29" y="0"/>
                    <a:pt x="1" y="28"/>
                    <a:pt x="1" y="65"/>
                  </a:cubicBezTo>
                  <a:lnTo>
                    <a:pt x="1" y="687"/>
                  </a:lnTo>
                  <a:cubicBezTo>
                    <a:pt x="1" y="724"/>
                    <a:pt x="29" y="752"/>
                    <a:pt x="66" y="752"/>
                  </a:cubicBezTo>
                  <a:cubicBezTo>
                    <a:pt x="94" y="752"/>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5518250" y="1546757"/>
              <a:ext cx="44370" cy="7198"/>
            </a:xfrm>
            <a:custGeom>
              <a:avLst/>
              <a:gdLst/>
              <a:ahLst/>
              <a:cxnLst/>
              <a:rect l="l" t="t" r="r" b="b"/>
              <a:pathLst>
                <a:path w="752" h="122" extrusionOk="0">
                  <a:moveTo>
                    <a:pt x="66" y="1"/>
                  </a:moveTo>
                  <a:cubicBezTo>
                    <a:pt x="28" y="1"/>
                    <a:pt x="1" y="28"/>
                    <a:pt x="1" y="56"/>
                  </a:cubicBezTo>
                  <a:cubicBezTo>
                    <a:pt x="1" y="93"/>
                    <a:pt x="28" y="121"/>
                    <a:pt x="66" y="121"/>
                  </a:cubicBezTo>
                  <a:lnTo>
                    <a:pt x="696" y="121"/>
                  </a:lnTo>
                  <a:cubicBezTo>
                    <a:pt x="724" y="121"/>
                    <a:pt x="752" y="93"/>
                    <a:pt x="752" y="56"/>
                  </a:cubicBezTo>
                  <a:cubicBezTo>
                    <a:pt x="752" y="28"/>
                    <a:pt x="724"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5423018" y="1546757"/>
              <a:ext cx="44370" cy="7198"/>
            </a:xfrm>
            <a:custGeom>
              <a:avLst/>
              <a:gdLst/>
              <a:ahLst/>
              <a:cxnLst/>
              <a:rect l="l" t="t" r="r" b="b"/>
              <a:pathLst>
                <a:path w="752" h="122" extrusionOk="0">
                  <a:moveTo>
                    <a:pt x="65" y="1"/>
                  </a:moveTo>
                  <a:cubicBezTo>
                    <a:pt x="28" y="1"/>
                    <a:pt x="0" y="28"/>
                    <a:pt x="0" y="56"/>
                  </a:cubicBezTo>
                  <a:cubicBezTo>
                    <a:pt x="0" y="93"/>
                    <a:pt x="28" y="121"/>
                    <a:pt x="65" y="121"/>
                  </a:cubicBezTo>
                  <a:lnTo>
                    <a:pt x="687" y="121"/>
                  </a:lnTo>
                  <a:cubicBezTo>
                    <a:pt x="724" y="121"/>
                    <a:pt x="752" y="93"/>
                    <a:pt x="752" y="56"/>
                  </a:cubicBezTo>
                  <a:cubicBezTo>
                    <a:pt x="752" y="28"/>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5446030" y="1570831"/>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5442194" y="1567291"/>
              <a:ext cx="33986" cy="33160"/>
            </a:xfrm>
            <a:custGeom>
              <a:avLst/>
              <a:gdLst/>
              <a:ahLst/>
              <a:cxnLst/>
              <a:rect l="l" t="t" r="r" b="b"/>
              <a:pathLst>
                <a:path w="576" h="562" extrusionOk="0">
                  <a:moveTo>
                    <a:pt x="512" y="0"/>
                  </a:moveTo>
                  <a:cubicBezTo>
                    <a:pt x="496" y="0"/>
                    <a:pt x="483" y="5"/>
                    <a:pt x="473" y="14"/>
                  </a:cubicBezTo>
                  <a:lnTo>
                    <a:pt x="28" y="460"/>
                  </a:lnTo>
                  <a:cubicBezTo>
                    <a:pt x="0" y="487"/>
                    <a:pt x="0" y="525"/>
                    <a:pt x="28" y="543"/>
                  </a:cubicBezTo>
                  <a:cubicBezTo>
                    <a:pt x="37" y="562"/>
                    <a:pt x="47" y="562"/>
                    <a:pt x="65" y="562"/>
                  </a:cubicBezTo>
                  <a:cubicBezTo>
                    <a:pt x="84" y="562"/>
                    <a:pt x="93" y="56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5513352" y="1503508"/>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5509517" y="1499968"/>
              <a:ext cx="33986" cy="33160"/>
            </a:xfrm>
            <a:custGeom>
              <a:avLst/>
              <a:gdLst/>
              <a:ahLst/>
              <a:cxnLst/>
              <a:rect l="l" t="t" r="r" b="b"/>
              <a:pathLst>
                <a:path w="576" h="562" extrusionOk="0">
                  <a:moveTo>
                    <a:pt x="512" y="0"/>
                  </a:moveTo>
                  <a:cubicBezTo>
                    <a:pt x="496" y="0"/>
                    <a:pt x="483" y="5"/>
                    <a:pt x="473" y="14"/>
                  </a:cubicBezTo>
                  <a:lnTo>
                    <a:pt x="28" y="460"/>
                  </a:lnTo>
                  <a:cubicBezTo>
                    <a:pt x="0" y="487"/>
                    <a:pt x="0" y="524"/>
                    <a:pt x="28" y="543"/>
                  </a:cubicBezTo>
                  <a:cubicBezTo>
                    <a:pt x="37" y="552"/>
                    <a:pt x="56" y="562"/>
                    <a:pt x="65" y="562"/>
                  </a:cubicBezTo>
                  <a:cubicBezTo>
                    <a:pt x="84" y="562"/>
                    <a:pt x="93" y="55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5446030" y="1503508"/>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a:off x="5442194" y="1499968"/>
              <a:ext cx="33986" cy="33160"/>
            </a:xfrm>
            <a:custGeom>
              <a:avLst/>
              <a:gdLst/>
              <a:ahLst/>
              <a:cxnLst/>
              <a:rect l="l" t="t" r="r" b="b"/>
              <a:pathLst>
                <a:path w="576" h="562" extrusionOk="0">
                  <a:moveTo>
                    <a:pt x="65" y="0"/>
                  </a:moveTo>
                  <a:cubicBezTo>
                    <a:pt x="51" y="0"/>
                    <a:pt x="37" y="5"/>
                    <a:pt x="28" y="14"/>
                  </a:cubicBezTo>
                  <a:cubicBezTo>
                    <a:pt x="0" y="42"/>
                    <a:pt x="0" y="79"/>
                    <a:pt x="28" y="98"/>
                  </a:cubicBezTo>
                  <a:lnTo>
                    <a:pt x="473" y="543"/>
                  </a:lnTo>
                  <a:cubicBezTo>
                    <a:pt x="483" y="552"/>
                    <a:pt x="492" y="562"/>
                    <a:pt x="510" y="562"/>
                  </a:cubicBezTo>
                  <a:cubicBezTo>
                    <a:pt x="529" y="562"/>
                    <a:pt x="538" y="552"/>
                    <a:pt x="547" y="543"/>
                  </a:cubicBezTo>
                  <a:cubicBezTo>
                    <a:pt x="575" y="524"/>
                    <a:pt x="575" y="487"/>
                    <a:pt x="547" y="460"/>
                  </a:cubicBezTo>
                  <a:lnTo>
                    <a:pt x="102" y="14"/>
                  </a:lnTo>
                  <a:cubicBezTo>
                    <a:pt x="93" y="5"/>
                    <a:pt x="79"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a:off x="5513352" y="1570831"/>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5509517" y="1567291"/>
              <a:ext cx="33986" cy="33160"/>
            </a:xfrm>
            <a:custGeom>
              <a:avLst/>
              <a:gdLst/>
              <a:ahLst/>
              <a:cxnLst/>
              <a:rect l="l" t="t" r="r" b="b"/>
              <a:pathLst>
                <a:path w="576" h="562" extrusionOk="0">
                  <a:moveTo>
                    <a:pt x="66" y="0"/>
                  </a:moveTo>
                  <a:cubicBezTo>
                    <a:pt x="51" y="0"/>
                    <a:pt x="37" y="5"/>
                    <a:pt x="28" y="14"/>
                  </a:cubicBezTo>
                  <a:cubicBezTo>
                    <a:pt x="0" y="42"/>
                    <a:pt x="0" y="79"/>
                    <a:pt x="28" y="98"/>
                  </a:cubicBezTo>
                  <a:lnTo>
                    <a:pt x="473" y="543"/>
                  </a:lnTo>
                  <a:cubicBezTo>
                    <a:pt x="483" y="562"/>
                    <a:pt x="492" y="562"/>
                    <a:pt x="510" y="562"/>
                  </a:cubicBezTo>
                  <a:cubicBezTo>
                    <a:pt x="529" y="562"/>
                    <a:pt x="538" y="562"/>
                    <a:pt x="547" y="543"/>
                  </a:cubicBezTo>
                  <a:cubicBezTo>
                    <a:pt x="575" y="525"/>
                    <a:pt x="575" y="487"/>
                    <a:pt x="547" y="460"/>
                  </a:cubicBezTo>
                  <a:lnTo>
                    <a:pt x="111" y="14"/>
                  </a:lnTo>
                  <a:cubicBezTo>
                    <a:pt x="98" y="5"/>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4"/>
            <p:cNvSpPr/>
            <p:nvPr/>
          </p:nvSpPr>
          <p:spPr>
            <a:xfrm>
              <a:off x="8380379" y="2008694"/>
              <a:ext cx="26315" cy="25784"/>
            </a:xfrm>
            <a:custGeom>
              <a:avLst/>
              <a:gdLst/>
              <a:ahLst/>
              <a:cxnLst/>
              <a:rect l="l" t="t" r="r" b="b"/>
              <a:pathLst>
                <a:path w="446" h="437" extrusionOk="0">
                  <a:moveTo>
                    <a:pt x="0" y="437"/>
                  </a:moveTo>
                  <a:lnTo>
                    <a:pt x="44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8380379" y="1940840"/>
              <a:ext cx="26315" cy="26315"/>
            </a:xfrm>
            <a:custGeom>
              <a:avLst/>
              <a:gdLst/>
              <a:ahLst/>
              <a:cxnLst/>
              <a:rect l="l" t="t" r="r" b="b"/>
              <a:pathLst>
                <a:path w="446" h="446" extrusionOk="0">
                  <a:moveTo>
                    <a:pt x="0" y="1"/>
                  </a:moveTo>
                  <a:lnTo>
                    <a:pt x="446"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7173999" y="2893271"/>
              <a:ext cx="6608" cy="43839"/>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7173999" y="2988502"/>
              <a:ext cx="6608" cy="43839"/>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7203028" y="2959472"/>
              <a:ext cx="43839" cy="6608"/>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7107797" y="2959472"/>
              <a:ext cx="43839" cy="6608"/>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7130750" y="2983015"/>
              <a:ext cx="25784" cy="26315"/>
            </a:xfrm>
            <a:custGeom>
              <a:avLst/>
              <a:gdLst/>
              <a:ahLst/>
              <a:cxnLst/>
              <a:rect l="l" t="t" r="r" b="b"/>
              <a:pathLst>
                <a:path w="437" h="446" extrusionOk="0">
                  <a:moveTo>
                    <a:pt x="1" y="446"/>
                  </a:moveTo>
                  <a:lnTo>
                    <a:pt x="437"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7126914" y="2979592"/>
              <a:ext cx="33986" cy="33573"/>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7198072" y="2915692"/>
              <a:ext cx="26374" cy="26315"/>
            </a:xfrm>
            <a:custGeom>
              <a:avLst/>
              <a:gdLst/>
              <a:ahLst/>
              <a:cxnLst/>
              <a:rect l="l" t="t" r="r" b="b"/>
              <a:pathLst>
                <a:path w="447" h="446" extrusionOk="0">
                  <a:moveTo>
                    <a:pt x="1" y="446"/>
                  </a:moveTo>
                  <a:lnTo>
                    <a:pt x="446"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7194237" y="2912270"/>
              <a:ext cx="33986" cy="33042"/>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7130750" y="2915692"/>
              <a:ext cx="25784" cy="26315"/>
            </a:xfrm>
            <a:custGeom>
              <a:avLst/>
              <a:gdLst/>
              <a:ahLst/>
              <a:cxnLst/>
              <a:rect l="l" t="t" r="r" b="b"/>
              <a:pathLst>
                <a:path w="437" h="446" extrusionOk="0">
                  <a:moveTo>
                    <a:pt x="1" y="0"/>
                  </a:moveTo>
                  <a:lnTo>
                    <a:pt x="437"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7126914" y="2912270"/>
              <a:ext cx="33986" cy="33042"/>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7198072" y="2983015"/>
              <a:ext cx="26374" cy="26315"/>
            </a:xfrm>
            <a:custGeom>
              <a:avLst/>
              <a:gdLst/>
              <a:ahLst/>
              <a:cxnLst/>
              <a:rect l="l" t="t" r="r" b="b"/>
              <a:pathLst>
                <a:path w="447" h="446" extrusionOk="0">
                  <a:moveTo>
                    <a:pt x="1" y="0"/>
                  </a:moveTo>
                  <a:lnTo>
                    <a:pt x="446"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7194237" y="2979592"/>
              <a:ext cx="33986" cy="33573"/>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a:off x="6401705" y="1879536"/>
              <a:ext cx="52572" cy="52041"/>
            </a:xfrm>
            <a:custGeom>
              <a:avLst/>
              <a:gdLst/>
              <a:ahLst/>
              <a:cxnLst/>
              <a:rect l="l" t="t" r="r" b="b"/>
              <a:pathLst>
                <a:path w="891" h="882" extrusionOk="0">
                  <a:moveTo>
                    <a:pt x="445" y="112"/>
                  </a:moveTo>
                  <a:cubicBezTo>
                    <a:pt x="631" y="112"/>
                    <a:pt x="770" y="260"/>
                    <a:pt x="770" y="446"/>
                  </a:cubicBezTo>
                  <a:cubicBezTo>
                    <a:pt x="770" y="622"/>
                    <a:pt x="631" y="771"/>
                    <a:pt x="445" y="771"/>
                  </a:cubicBezTo>
                  <a:cubicBezTo>
                    <a:pt x="269" y="771"/>
                    <a:pt x="121" y="622"/>
                    <a:pt x="121" y="446"/>
                  </a:cubicBezTo>
                  <a:cubicBezTo>
                    <a:pt x="121" y="260"/>
                    <a:pt x="269" y="112"/>
                    <a:pt x="445" y="112"/>
                  </a:cubicBezTo>
                  <a:close/>
                  <a:moveTo>
                    <a:pt x="445" y="1"/>
                  </a:moveTo>
                  <a:cubicBezTo>
                    <a:pt x="204" y="1"/>
                    <a:pt x="0" y="196"/>
                    <a:pt x="0" y="446"/>
                  </a:cubicBezTo>
                  <a:cubicBezTo>
                    <a:pt x="0" y="687"/>
                    <a:pt x="204" y="882"/>
                    <a:pt x="445" y="882"/>
                  </a:cubicBezTo>
                  <a:cubicBezTo>
                    <a:pt x="696" y="882"/>
                    <a:pt x="891" y="687"/>
                    <a:pt x="891" y="446"/>
                  </a:cubicBezTo>
                  <a:cubicBezTo>
                    <a:pt x="891" y="196"/>
                    <a:pt x="687"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a:off x="8286210" y="1697806"/>
              <a:ext cx="47144" cy="47675"/>
            </a:xfrm>
            <a:custGeom>
              <a:avLst/>
              <a:gdLst/>
              <a:ahLst/>
              <a:cxnLst/>
              <a:rect l="l" t="t" r="r" b="b"/>
              <a:pathLst>
                <a:path w="799" h="808" extrusionOk="0">
                  <a:moveTo>
                    <a:pt x="400" y="112"/>
                  </a:moveTo>
                  <a:cubicBezTo>
                    <a:pt x="557" y="112"/>
                    <a:pt x="687" y="242"/>
                    <a:pt x="687" y="400"/>
                  </a:cubicBezTo>
                  <a:cubicBezTo>
                    <a:pt x="687" y="557"/>
                    <a:pt x="557" y="687"/>
                    <a:pt x="400" y="687"/>
                  </a:cubicBezTo>
                  <a:cubicBezTo>
                    <a:pt x="242" y="687"/>
                    <a:pt x="112" y="557"/>
                    <a:pt x="112" y="400"/>
                  </a:cubicBezTo>
                  <a:cubicBezTo>
                    <a:pt x="112" y="242"/>
                    <a:pt x="242" y="112"/>
                    <a:pt x="400" y="112"/>
                  </a:cubicBezTo>
                  <a:close/>
                  <a:moveTo>
                    <a:pt x="400" y="1"/>
                  </a:moveTo>
                  <a:cubicBezTo>
                    <a:pt x="177" y="1"/>
                    <a:pt x="1" y="177"/>
                    <a:pt x="1" y="400"/>
                  </a:cubicBezTo>
                  <a:cubicBezTo>
                    <a:pt x="1" y="622"/>
                    <a:pt x="177" y="808"/>
                    <a:pt x="400" y="808"/>
                  </a:cubicBezTo>
                  <a:cubicBezTo>
                    <a:pt x="622" y="808"/>
                    <a:pt x="799" y="622"/>
                    <a:pt x="799" y="400"/>
                  </a:cubicBezTo>
                  <a:cubicBezTo>
                    <a:pt x="799" y="177"/>
                    <a:pt x="622"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8222723" y="3615765"/>
              <a:ext cx="33455" cy="33455"/>
            </a:xfrm>
            <a:custGeom>
              <a:avLst/>
              <a:gdLst/>
              <a:ahLst/>
              <a:cxnLst/>
              <a:rect l="l" t="t" r="r" b="b"/>
              <a:pathLst>
                <a:path w="567" h="567" extrusionOk="0">
                  <a:moveTo>
                    <a:pt x="288" y="112"/>
                  </a:moveTo>
                  <a:cubicBezTo>
                    <a:pt x="381" y="112"/>
                    <a:pt x="455" y="186"/>
                    <a:pt x="455" y="279"/>
                  </a:cubicBezTo>
                  <a:cubicBezTo>
                    <a:pt x="455" y="371"/>
                    <a:pt x="381" y="445"/>
                    <a:pt x="288" y="445"/>
                  </a:cubicBezTo>
                  <a:cubicBezTo>
                    <a:pt x="196" y="445"/>
                    <a:pt x="121" y="371"/>
                    <a:pt x="121" y="279"/>
                  </a:cubicBezTo>
                  <a:cubicBezTo>
                    <a:pt x="121" y="186"/>
                    <a:pt x="196" y="112"/>
                    <a:pt x="288" y="112"/>
                  </a:cubicBezTo>
                  <a:close/>
                  <a:moveTo>
                    <a:pt x="288" y="0"/>
                  </a:moveTo>
                  <a:cubicBezTo>
                    <a:pt x="131" y="0"/>
                    <a:pt x="1" y="121"/>
                    <a:pt x="1" y="279"/>
                  </a:cubicBezTo>
                  <a:cubicBezTo>
                    <a:pt x="1" y="436"/>
                    <a:pt x="131" y="566"/>
                    <a:pt x="288" y="566"/>
                  </a:cubicBezTo>
                  <a:cubicBezTo>
                    <a:pt x="446" y="566"/>
                    <a:pt x="567" y="436"/>
                    <a:pt x="567" y="279"/>
                  </a:cubicBezTo>
                  <a:cubicBezTo>
                    <a:pt x="567" y="121"/>
                    <a:pt x="437"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5649591" y="1243540"/>
              <a:ext cx="33455" cy="32865"/>
            </a:xfrm>
            <a:custGeom>
              <a:avLst/>
              <a:gdLst/>
              <a:ahLst/>
              <a:cxnLst/>
              <a:rect l="l" t="t" r="r" b="b"/>
              <a:pathLst>
                <a:path w="567" h="557" extrusionOk="0">
                  <a:moveTo>
                    <a:pt x="289" y="112"/>
                  </a:moveTo>
                  <a:cubicBezTo>
                    <a:pt x="381" y="112"/>
                    <a:pt x="456" y="186"/>
                    <a:pt x="456" y="279"/>
                  </a:cubicBezTo>
                  <a:cubicBezTo>
                    <a:pt x="456" y="371"/>
                    <a:pt x="381" y="446"/>
                    <a:pt x="289" y="446"/>
                  </a:cubicBezTo>
                  <a:cubicBezTo>
                    <a:pt x="196" y="446"/>
                    <a:pt x="122" y="371"/>
                    <a:pt x="122" y="279"/>
                  </a:cubicBezTo>
                  <a:cubicBezTo>
                    <a:pt x="122" y="186"/>
                    <a:pt x="196" y="112"/>
                    <a:pt x="289" y="112"/>
                  </a:cubicBezTo>
                  <a:close/>
                  <a:moveTo>
                    <a:pt x="289" y="0"/>
                  </a:moveTo>
                  <a:cubicBezTo>
                    <a:pt x="131" y="0"/>
                    <a:pt x="1" y="121"/>
                    <a:pt x="1" y="279"/>
                  </a:cubicBezTo>
                  <a:cubicBezTo>
                    <a:pt x="1" y="436"/>
                    <a:pt x="131" y="557"/>
                    <a:pt x="289" y="557"/>
                  </a:cubicBezTo>
                  <a:cubicBezTo>
                    <a:pt x="437" y="557"/>
                    <a:pt x="567" y="436"/>
                    <a:pt x="567" y="279"/>
                  </a:cubicBezTo>
                  <a:cubicBezTo>
                    <a:pt x="567" y="121"/>
                    <a:pt x="437"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6843404" y="1371577"/>
              <a:ext cx="517872" cy="515688"/>
            </a:xfrm>
            <a:custGeom>
              <a:avLst/>
              <a:gdLst/>
              <a:ahLst/>
              <a:cxnLst/>
              <a:rect l="l" t="t" r="r" b="b"/>
              <a:pathLst>
                <a:path w="8777" h="8740" extrusionOk="0">
                  <a:moveTo>
                    <a:pt x="4373" y="2429"/>
                  </a:moveTo>
                  <a:cubicBezTo>
                    <a:pt x="4599" y="2429"/>
                    <a:pt x="4826" y="2469"/>
                    <a:pt x="5047" y="2552"/>
                  </a:cubicBezTo>
                  <a:cubicBezTo>
                    <a:pt x="5733" y="2803"/>
                    <a:pt x="6327" y="3656"/>
                    <a:pt x="6309" y="4389"/>
                  </a:cubicBezTo>
                  <a:cubicBezTo>
                    <a:pt x="6290" y="5029"/>
                    <a:pt x="5984" y="5595"/>
                    <a:pt x="5464" y="5947"/>
                  </a:cubicBezTo>
                  <a:cubicBezTo>
                    <a:pt x="5138" y="6175"/>
                    <a:pt x="4763" y="6289"/>
                    <a:pt x="4380" y="6289"/>
                  </a:cubicBezTo>
                  <a:cubicBezTo>
                    <a:pt x="4154" y="6289"/>
                    <a:pt x="3926" y="6249"/>
                    <a:pt x="3702" y="6170"/>
                  </a:cubicBezTo>
                  <a:cubicBezTo>
                    <a:pt x="3015" y="5919"/>
                    <a:pt x="2431" y="5057"/>
                    <a:pt x="2450" y="4324"/>
                  </a:cubicBezTo>
                  <a:cubicBezTo>
                    <a:pt x="2459" y="3693"/>
                    <a:pt x="2765" y="3118"/>
                    <a:pt x="3284" y="2765"/>
                  </a:cubicBezTo>
                  <a:cubicBezTo>
                    <a:pt x="3616" y="2544"/>
                    <a:pt x="3992" y="2429"/>
                    <a:pt x="4373" y="2429"/>
                  </a:cubicBezTo>
                  <a:close/>
                  <a:moveTo>
                    <a:pt x="4370" y="2312"/>
                  </a:moveTo>
                  <a:cubicBezTo>
                    <a:pt x="3966" y="2312"/>
                    <a:pt x="3569" y="2434"/>
                    <a:pt x="3219" y="2673"/>
                  </a:cubicBezTo>
                  <a:cubicBezTo>
                    <a:pt x="2672" y="3044"/>
                    <a:pt x="2347" y="3647"/>
                    <a:pt x="2329" y="4324"/>
                  </a:cubicBezTo>
                  <a:cubicBezTo>
                    <a:pt x="2310" y="5112"/>
                    <a:pt x="2923" y="6003"/>
                    <a:pt x="3665" y="6272"/>
                  </a:cubicBezTo>
                  <a:cubicBezTo>
                    <a:pt x="3897" y="6365"/>
                    <a:pt x="4138" y="6402"/>
                    <a:pt x="4379" y="6402"/>
                  </a:cubicBezTo>
                  <a:cubicBezTo>
                    <a:pt x="4787" y="6402"/>
                    <a:pt x="5186" y="6281"/>
                    <a:pt x="5529" y="6049"/>
                  </a:cubicBezTo>
                  <a:cubicBezTo>
                    <a:pt x="6077" y="5669"/>
                    <a:pt x="6401" y="5066"/>
                    <a:pt x="6420" y="4389"/>
                  </a:cubicBezTo>
                  <a:cubicBezTo>
                    <a:pt x="6438" y="3600"/>
                    <a:pt x="5826" y="2710"/>
                    <a:pt x="5084" y="2441"/>
                  </a:cubicBezTo>
                  <a:cubicBezTo>
                    <a:pt x="4850" y="2355"/>
                    <a:pt x="4609" y="2312"/>
                    <a:pt x="4370" y="2312"/>
                  </a:cubicBezTo>
                  <a:close/>
                  <a:moveTo>
                    <a:pt x="5019" y="112"/>
                  </a:moveTo>
                  <a:lnTo>
                    <a:pt x="6197" y="474"/>
                  </a:lnTo>
                  <a:cubicBezTo>
                    <a:pt x="6216" y="474"/>
                    <a:pt x="6234" y="493"/>
                    <a:pt x="6244" y="511"/>
                  </a:cubicBezTo>
                  <a:cubicBezTo>
                    <a:pt x="6253" y="530"/>
                    <a:pt x="6253" y="548"/>
                    <a:pt x="6253" y="567"/>
                  </a:cubicBezTo>
                  <a:lnTo>
                    <a:pt x="6012" y="1346"/>
                  </a:lnTo>
                  <a:cubicBezTo>
                    <a:pt x="5993" y="1430"/>
                    <a:pt x="6021" y="1522"/>
                    <a:pt x="6105" y="1569"/>
                  </a:cubicBezTo>
                  <a:cubicBezTo>
                    <a:pt x="6346" y="1726"/>
                    <a:pt x="6578" y="1912"/>
                    <a:pt x="6772" y="2125"/>
                  </a:cubicBezTo>
                  <a:cubicBezTo>
                    <a:pt x="6813" y="2166"/>
                    <a:pt x="6864" y="2188"/>
                    <a:pt x="6917" y="2188"/>
                  </a:cubicBezTo>
                  <a:cubicBezTo>
                    <a:pt x="6949" y="2188"/>
                    <a:pt x="6982" y="2180"/>
                    <a:pt x="7014" y="2162"/>
                  </a:cubicBezTo>
                  <a:lnTo>
                    <a:pt x="7728" y="1782"/>
                  </a:lnTo>
                  <a:cubicBezTo>
                    <a:pt x="7741" y="1776"/>
                    <a:pt x="7754" y="1769"/>
                    <a:pt x="7771" y="1769"/>
                  </a:cubicBezTo>
                  <a:cubicBezTo>
                    <a:pt x="7777" y="1769"/>
                    <a:pt x="7785" y="1770"/>
                    <a:pt x="7793" y="1773"/>
                  </a:cubicBezTo>
                  <a:cubicBezTo>
                    <a:pt x="7811" y="1782"/>
                    <a:pt x="7830" y="1791"/>
                    <a:pt x="7839" y="1810"/>
                  </a:cubicBezTo>
                  <a:lnTo>
                    <a:pt x="8424" y="2895"/>
                  </a:lnTo>
                  <a:cubicBezTo>
                    <a:pt x="8433" y="2914"/>
                    <a:pt x="8433" y="2932"/>
                    <a:pt x="8424" y="2960"/>
                  </a:cubicBezTo>
                  <a:cubicBezTo>
                    <a:pt x="8424" y="2979"/>
                    <a:pt x="8405" y="2997"/>
                    <a:pt x="8387" y="3007"/>
                  </a:cubicBezTo>
                  <a:lnTo>
                    <a:pt x="7672" y="3387"/>
                  </a:lnTo>
                  <a:cubicBezTo>
                    <a:pt x="7598" y="3433"/>
                    <a:pt x="7552" y="3517"/>
                    <a:pt x="7580" y="3610"/>
                  </a:cubicBezTo>
                  <a:cubicBezTo>
                    <a:pt x="7644" y="3888"/>
                    <a:pt x="7672" y="4185"/>
                    <a:pt x="7663" y="4472"/>
                  </a:cubicBezTo>
                  <a:cubicBezTo>
                    <a:pt x="7663" y="4565"/>
                    <a:pt x="7719" y="4649"/>
                    <a:pt x="7802" y="4667"/>
                  </a:cubicBezTo>
                  <a:lnTo>
                    <a:pt x="8581" y="4908"/>
                  </a:lnTo>
                  <a:cubicBezTo>
                    <a:pt x="8619" y="4918"/>
                    <a:pt x="8646" y="4964"/>
                    <a:pt x="8637" y="5001"/>
                  </a:cubicBezTo>
                  <a:lnTo>
                    <a:pt x="8275" y="6189"/>
                  </a:lnTo>
                  <a:cubicBezTo>
                    <a:pt x="8268" y="6217"/>
                    <a:pt x="8238" y="6241"/>
                    <a:pt x="8208" y="6241"/>
                  </a:cubicBezTo>
                  <a:cubicBezTo>
                    <a:pt x="8199" y="6241"/>
                    <a:pt x="8191" y="6239"/>
                    <a:pt x="8183" y="6235"/>
                  </a:cubicBezTo>
                  <a:lnTo>
                    <a:pt x="7403" y="6003"/>
                  </a:lnTo>
                  <a:cubicBezTo>
                    <a:pt x="7384" y="5997"/>
                    <a:pt x="7365" y="5994"/>
                    <a:pt x="7346" y="5994"/>
                  </a:cubicBezTo>
                  <a:cubicBezTo>
                    <a:pt x="7280" y="5994"/>
                    <a:pt x="7217" y="6029"/>
                    <a:pt x="7181" y="6086"/>
                  </a:cubicBezTo>
                  <a:cubicBezTo>
                    <a:pt x="7023" y="6337"/>
                    <a:pt x="6837" y="6569"/>
                    <a:pt x="6624" y="6764"/>
                  </a:cubicBezTo>
                  <a:cubicBezTo>
                    <a:pt x="6559" y="6829"/>
                    <a:pt x="6550" y="6921"/>
                    <a:pt x="6587" y="7005"/>
                  </a:cubicBezTo>
                  <a:lnTo>
                    <a:pt x="6977" y="7719"/>
                  </a:lnTo>
                  <a:cubicBezTo>
                    <a:pt x="6995" y="7756"/>
                    <a:pt x="6977" y="7803"/>
                    <a:pt x="6939" y="7830"/>
                  </a:cubicBezTo>
                  <a:lnTo>
                    <a:pt x="5854" y="8406"/>
                  </a:lnTo>
                  <a:cubicBezTo>
                    <a:pt x="5842" y="8415"/>
                    <a:pt x="5828" y="8419"/>
                    <a:pt x="5815" y="8419"/>
                  </a:cubicBezTo>
                  <a:cubicBezTo>
                    <a:pt x="5788" y="8419"/>
                    <a:pt x="5761" y="8403"/>
                    <a:pt x="5743" y="8378"/>
                  </a:cubicBezTo>
                  <a:lnTo>
                    <a:pt x="5362" y="7663"/>
                  </a:lnTo>
                  <a:cubicBezTo>
                    <a:pt x="5324" y="7594"/>
                    <a:pt x="5260" y="7557"/>
                    <a:pt x="5186" y="7557"/>
                  </a:cubicBezTo>
                  <a:cubicBezTo>
                    <a:pt x="5171" y="7557"/>
                    <a:pt x="5155" y="7558"/>
                    <a:pt x="5140" y="7561"/>
                  </a:cubicBezTo>
                  <a:cubicBezTo>
                    <a:pt x="4896" y="7627"/>
                    <a:pt x="4637" y="7656"/>
                    <a:pt x="4384" y="7656"/>
                  </a:cubicBezTo>
                  <a:cubicBezTo>
                    <a:pt x="4348" y="7656"/>
                    <a:pt x="4312" y="7655"/>
                    <a:pt x="4277" y="7654"/>
                  </a:cubicBezTo>
                  <a:cubicBezTo>
                    <a:pt x="4271" y="7654"/>
                    <a:pt x="4265" y="7653"/>
                    <a:pt x="4259" y="7653"/>
                  </a:cubicBezTo>
                  <a:cubicBezTo>
                    <a:pt x="4174" y="7653"/>
                    <a:pt x="4100" y="7715"/>
                    <a:pt x="4082" y="7793"/>
                  </a:cubicBezTo>
                  <a:lnTo>
                    <a:pt x="3841" y="8573"/>
                  </a:lnTo>
                  <a:cubicBezTo>
                    <a:pt x="3841" y="8591"/>
                    <a:pt x="3822" y="8610"/>
                    <a:pt x="3804" y="8619"/>
                  </a:cubicBezTo>
                  <a:cubicBezTo>
                    <a:pt x="3795" y="8624"/>
                    <a:pt x="3785" y="8626"/>
                    <a:pt x="3776" y="8626"/>
                  </a:cubicBezTo>
                  <a:cubicBezTo>
                    <a:pt x="3767" y="8626"/>
                    <a:pt x="3758" y="8624"/>
                    <a:pt x="3748" y="8619"/>
                  </a:cubicBezTo>
                  <a:lnTo>
                    <a:pt x="2570" y="8266"/>
                  </a:lnTo>
                  <a:cubicBezTo>
                    <a:pt x="2524" y="8257"/>
                    <a:pt x="2496" y="8211"/>
                    <a:pt x="2514" y="8164"/>
                  </a:cubicBezTo>
                  <a:lnTo>
                    <a:pt x="2746" y="7394"/>
                  </a:lnTo>
                  <a:cubicBezTo>
                    <a:pt x="2774" y="7302"/>
                    <a:pt x="2737" y="7218"/>
                    <a:pt x="2663" y="7172"/>
                  </a:cubicBezTo>
                  <a:cubicBezTo>
                    <a:pt x="2412" y="7014"/>
                    <a:pt x="2180" y="6829"/>
                    <a:pt x="1986" y="6615"/>
                  </a:cubicBezTo>
                  <a:cubicBezTo>
                    <a:pt x="1949" y="6578"/>
                    <a:pt x="1893" y="6550"/>
                    <a:pt x="1837" y="6550"/>
                  </a:cubicBezTo>
                  <a:cubicBezTo>
                    <a:pt x="1809" y="6550"/>
                    <a:pt x="1782" y="6560"/>
                    <a:pt x="1744" y="6578"/>
                  </a:cubicBezTo>
                  <a:lnTo>
                    <a:pt x="1030" y="6958"/>
                  </a:lnTo>
                  <a:cubicBezTo>
                    <a:pt x="1018" y="6965"/>
                    <a:pt x="1004" y="6968"/>
                    <a:pt x="991" y="6968"/>
                  </a:cubicBezTo>
                  <a:cubicBezTo>
                    <a:pt x="964" y="6968"/>
                    <a:pt x="937" y="6955"/>
                    <a:pt x="919" y="6931"/>
                  </a:cubicBezTo>
                  <a:lnTo>
                    <a:pt x="334" y="5845"/>
                  </a:lnTo>
                  <a:cubicBezTo>
                    <a:pt x="325" y="5827"/>
                    <a:pt x="325" y="5799"/>
                    <a:pt x="334" y="5780"/>
                  </a:cubicBezTo>
                  <a:cubicBezTo>
                    <a:pt x="334" y="5762"/>
                    <a:pt x="353" y="5743"/>
                    <a:pt x="372" y="5734"/>
                  </a:cubicBezTo>
                  <a:lnTo>
                    <a:pt x="1086" y="5344"/>
                  </a:lnTo>
                  <a:cubicBezTo>
                    <a:pt x="1160" y="5307"/>
                    <a:pt x="1206" y="5214"/>
                    <a:pt x="1179" y="5131"/>
                  </a:cubicBezTo>
                  <a:cubicBezTo>
                    <a:pt x="1114" y="4843"/>
                    <a:pt x="1086" y="4556"/>
                    <a:pt x="1095" y="4259"/>
                  </a:cubicBezTo>
                  <a:cubicBezTo>
                    <a:pt x="1095" y="4175"/>
                    <a:pt x="1039" y="4092"/>
                    <a:pt x="956" y="4064"/>
                  </a:cubicBezTo>
                  <a:lnTo>
                    <a:pt x="177" y="3832"/>
                  </a:lnTo>
                  <a:cubicBezTo>
                    <a:pt x="158" y="3823"/>
                    <a:pt x="140" y="3814"/>
                    <a:pt x="130" y="3795"/>
                  </a:cubicBezTo>
                  <a:cubicBezTo>
                    <a:pt x="121" y="3777"/>
                    <a:pt x="121" y="3749"/>
                    <a:pt x="121" y="3730"/>
                  </a:cubicBezTo>
                  <a:lnTo>
                    <a:pt x="483" y="2552"/>
                  </a:lnTo>
                  <a:cubicBezTo>
                    <a:pt x="483" y="2534"/>
                    <a:pt x="501" y="2515"/>
                    <a:pt x="520" y="2506"/>
                  </a:cubicBezTo>
                  <a:cubicBezTo>
                    <a:pt x="539" y="2496"/>
                    <a:pt x="557" y="2496"/>
                    <a:pt x="576" y="2496"/>
                  </a:cubicBezTo>
                  <a:lnTo>
                    <a:pt x="1355" y="2738"/>
                  </a:lnTo>
                  <a:cubicBezTo>
                    <a:pt x="1369" y="2741"/>
                    <a:pt x="1384" y="2742"/>
                    <a:pt x="1398" y="2742"/>
                  </a:cubicBezTo>
                  <a:cubicBezTo>
                    <a:pt x="1469" y="2742"/>
                    <a:pt x="1539" y="2706"/>
                    <a:pt x="1577" y="2645"/>
                  </a:cubicBezTo>
                  <a:cubicBezTo>
                    <a:pt x="1735" y="2394"/>
                    <a:pt x="1921" y="2172"/>
                    <a:pt x="2134" y="1968"/>
                  </a:cubicBezTo>
                  <a:cubicBezTo>
                    <a:pt x="2199" y="1912"/>
                    <a:pt x="2208" y="1810"/>
                    <a:pt x="2171" y="1736"/>
                  </a:cubicBezTo>
                  <a:lnTo>
                    <a:pt x="1782" y="1021"/>
                  </a:lnTo>
                  <a:cubicBezTo>
                    <a:pt x="1782" y="1003"/>
                    <a:pt x="1772" y="975"/>
                    <a:pt x="1782" y="956"/>
                  </a:cubicBezTo>
                  <a:cubicBezTo>
                    <a:pt x="1791" y="938"/>
                    <a:pt x="1800" y="919"/>
                    <a:pt x="1819" y="910"/>
                  </a:cubicBezTo>
                  <a:lnTo>
                    <a:pt x="2904" y="326"/>
                  </a:lnTo>
                  <a:cubicBezTo>
                    <a:pt x="2913" y="321"/>
                    <a:pt x="2923" y="319"/>
                    <a:pt x="2933" y="319"/>
                  </a:cubicBezTo>
                  <a:cubicBezTo>
                    <a:pt x="2943" y="319"/>
                    <a:pt x="2955" y="321"/>
                    <a:pt x="2969" y="326"/>
                  </a:cubicBezTo>
                  <a:cubicBezTo>
                    <a:pt x="2988" y="326"/>
                    <a:pt x="3006" y="344"/>
                    <a:pt x="3015" y="363"/>
                  </a:cubicBezTo>
                  <a:lnTo>
                    <a:pt x="3396" y="1077"/>
                  </a:lnTo>
                  <a:cubicBezTo>
                    <a:pt x="3433" y="1136"/>
                    <a:pt x="3500" y="1178"/>
                    <a:pt x="3568" y="1178"/>
                  </a:cubicBezTo>
                  <a:cubicBezTo>
                    <a:pt x="3585" y="1178"/>
                    <a:pt x="3602" y="1175"/>
                    <a:pt x="3618" y="1170"/>
                  </a:cubicBezTo>
                  <a:cubicBezTo>
                    <a:pt x="3870" y="1113"/>
                    <a:pt x="4122" y="1085"/>
                    <a:pt x="4379" y="1085"/>
                  </a:cubicBezTo>
                  <a:cubicBezTo>
                    <a:pt x="4416" y="1085"/>
                    <a:pt x="4453" y="1085"/>
                    <a:pt x="4490" y="1086"/>
                  </a:cubicBezTo>
                  <a:cubicBezTo>
                    <a:pt x="4574" y="1086"/>
                    <a:pt x="4657" y="1031"/>
                    <a:pt x="4685" y="947"/>
                  </a:cubicBezTo>
                  <a:lnTo>
                    <a:pt x="4917" y="168"/>
                  </a:lnTo>
                  <a:cubicBezTo>
                    <a:pt x="4917" y="149"/>
                    <a:pt x="4936" y="131"/>
                    <a:pt x="4954" y="122"/>
                  </a:cubicBezTo>
                  <a:cubicBezTo>
                    <a:pt x="4973" y="112"/>
                    <a:pt x="4991" y="112"/>
                    <a:pt x="5019" y="112"/>
                  </a:cubicBezTo>
                  <a:close/>
                  <a:moveTo>
                    <a:pt x="4993" y="0"/>
                  </a:moveTo>
                  <a:cubicBezTo>
                    <a:pt x="4959" y="0"/>
                    <a:pt x="4927" y="8"/>
                    <a:pt x="4899" y="20"/>
                  </a:cubicBezTo>
                  <a:cubicBezTo>
                    <a:pt x="4852" y="47"/>
                    <a:pt x="4824" y="84"/>
                    <a:pt x="4806" y="140"/>
                  </a:cubicBezTo>
                  <a:lnTo>
                    <a:pt x="4574" y="919"/>
                  </a:lnTo>
                  <a:cubicBezTo>
                    <a:pt x="4565" y="947"/>
                    <a:pt x="4537" y="975"/>
                    <a:pt x="4490" y="975"/>
                  </a:cubicBezTo>
                  <a:cubicBezTo>
                    <a:pt x="4439" y="972"/>
                    <a:pt x="4387" y="970"/>
                    <a:pt x="4334" y="970"/>
                  </a:cubicBezTo>
                  <a:cubicBezTo>
                    <a:pt x="4087" y="970"/>
                    <a:pt x="3836" y="1005"/>
                    <a:pt x="3591" y="1059"/>
                  </a:cubicBezTo>
                  <a:cubicBezTo>
                    <a:pt x="3582" y="1061"/>
                    <a:pt x="3574" y="1062"/>
                    <a:pt x="3566" y="1062"/>
                  </a:cubicBezTo>
                  <a:cubicBezTo>
                    <a:pt x="3541" y="1062"/>
                    <a:pt x="3521" y="1050"/>
                    <a:pt x="3507" y="1021"/>
                  </a:cubicBezTo>
                  <a:lnTo>
                    <a:pt x="3117" y="307"/>
                  </a:lnTo>
                  <a:cubicBezTo>
                    <a:pt x="3099" y="261"/>
                    <a:pt x="3052" y="224"/>
                    <a:pt x="3006" y="214"/>
                  </a:cubicBezTo>
                  <a:cubicBezTo>
                    <a:pt x="2985" y="207"/>
                    <a:pt x="2965" y="204"/>
                    <a:pt x="2946" y="204"/>
                  </a:cubicBezTo>
                  <a:cubicBezTo>
                    <a:pt x="2915" y="204"/>
                    <a:pt x="2886" y="212"/>
                    <a:pt x="2858" y="224"/>
                  </a:cubicBezTo>
                  <a:lnTo>
                    <a:pt x="1772" y="808"/>
                  </a:lnTo>
                  <a:cubicBezTo>
                    <a:pt x="1726" y="836"/>
                    <a:pt x="1689" y="873"/>
                    <a:pt x="1670" y="929"/>
                  </a:cubicBezTo>
                  <a:cubicBezTo>
                    <a:pt x="1661" y="975"/>
                    <a:pt x="1661" y="1031"/>
                    <a:pt x="1689" y="1077"/>
                  </a:cubicBezTo>
                  <a:lnTo>
                    <a:pt x="2078" y="1791"/>
                  </a:lnTo>
                  <a:cubicBezTo>
                    <a:pt x="2088" y="1828"/>
                    <a:pt x="2088" y="1866"/>
                    <a:pt x="2060" y="1884"/>
                  </a:cubicBezTo>
                  <a:cubicBezTo>
                    <a:pt x="1837" y="2098"/>
                    <a:pt x="1642" y="2329"/>
                    <a:pt x="1485" y="2589"/>
                  </a:cubicBezTo>
                  <a:cubicBezTo>
                    <a:pt x="1469" y="2612"/>
                    <a:pt x="1442" y="2629"/>
                    <a:pt x="1412" y="2629"/>
                  </a:cubicBezTo>
                  <a:cubicBezTo>
                    <a:pt x="1405" y="2629"/>
                    <a:pt x="1399" y="2628"/>
                    <a:pt x="1392" y="2626"/>
                  </a:cubicBezTo>
                  <a:lnTo>
                    <a:pt x="613" y="2394"/>
                  </a:lnTo>
                  <a:cubicBezTo>
                    <a:pt x="595" y="2387"/>
                    <a:pt x="576" y="2384"/>
                    <a:pt x="557" y="2384"/>
                  </a:cubicBezTo>
                  <a:cubicBezTo>
                    <a:pt x="525" y="2384"/>
                    <a:pt x="493" y="2392"/>
                    <a:pt x="464" y="2404"/>
                  </a:cubicBezTo>
                  <a:cubicBezTo>
                    <a:pt x="418" y="2431"/>
                    <a:pt x="390" y="2469"/>
                    <a:pt x="372" y="2524"/>
                  </a:cubicBezTo>
                  <a:lnTo>
                    <a:pt x="19" y="3702"/>
                  </a:lnTo>
                  <a:cubicBezTo>
                    <a:pt x="0" y="3749"/>
                    <a:pt x="10" y="3804"/>
                    <a:pt x="28" y="3851"/>
                  </a:cubicBezTo>
                  <a:cubicBezTo>
                    <a:pt x="56" y="3897"/>
                    <a:pt x="103" y="3925"/>
                    <a:pt x="149" y="3944"/>
                  </a:cubicBezTo>
                  <a:lnTo>
                    <a:pt x="928" y="4175"/>
                  </a:lnTo>
                  <a:cubicBezTo>
                    <a:pt x="965" y="4194"/>
                    <a:pt x="984" y="4222"/>
                    <a:pt x="984" y="4259"/>
                  </a:cubicBezTo>
                  <a:cubicBezTo>
                    <a:pt x="975" y="4565"/>
                    <a:pt x="1002" y="4862"/>
                    <a:pt x="1077" y="5159"/>
                  </a:cubicBezTo>
                  <a:cubicBezTo>
                    <a:pt x="1086" y="5196"/>
                    <a:pt x="1067" y="5233"/>
                    <a:pt x="1030" y="5252"/>
                  </a:cubicBezTo>
                  <a:lnTo>
                    <a:pt x="316" y="5632"/>
                  </a:lnTo>
                  <a:cubicBezTo>
                    <a:pt x="269" y="5660"/>
                    <a:pt x="242" y="5697"/>
                    <a:pt x="223" y="5753"/>
                  </a:cubicBezTo>
                  <a:cubicBezTo>
                    <a:pt x="214" y="5799"/>
                    <a:pt x="214" y="5855"/>
                    <a:pt x="242" y="5901"/>
                  </a:cubicBezTo>
                  <a:lnTo>
                    <a:pt x="826" y="6986"/>
                  </a:lnTo>
                  <a:cubicBezTo>
                    <a:pt x="858" y="7049"/>
                    <a:pt x="923" y="7087"/>
                    <a:pt x="991" y="7087"/>
                  </a:cubicBezTo>
                  <a:cubicBezTo>
                    <a:pt x="1024" y="7087"/>
                    <a:pt x="1056" y="7078"/>
                    <a:pt x="1086" y="7061"/>
                  </a:cubicBezTo>
                  <a:lnTo>
                    <a:pt x="1800" y="6680"/>
                  </a:lnTo>
                  <a:cubicBezTo>
                    <a:pt x="1813" y="6674"/>
                    <a:pt x="1826" y="6671"/>
                    <a:pt x="1839" y="6671"/>
                  </a:cubicBezTo>
                  <a:cubicBezTo>
                    <a:pt x="1862" y="6671"/>
                    <a:pt x="1884" y="6681"/>
                    <a:pt x="1902" y="6699"/>
                  </a:cubicBezTo>
                  <a:cubicBezTo>
                    <a:pt x="2106" y="6912"/>
                    <a:pt x="2338" y="7107"/>
                    <a:pt x="2598" y="7265"/>
                  </a:cubicBezTo>
                  <a:cubicBezTo>
                    <a:pt x="2635" y="7283"/>
                    <a:pt x="2644" y="7320"/>
                    <a:pt x="2635" y="7357"/>
                  </a:cubicBezTo>
                  <a:lnTo>
                    <a:pt x="2403" y="8137"/>
                  </a:lnTo>
                  <a:cubicBezTo>
                    <a:pt x="2366" y="8239"/>
                    <a:pt x="2431" y="8350"/>
                    <a:pt x="2533" y="8378"/>
                  </a:cubicBezTo>
                  <a:lnTo>
                    <a:pt x="3711" y="8740"/>
                  </a:lnTo>
                  <a:lnTo>
                    <a:pt x="3767" y="8740"/>
                  </a:lnTo>
                  <a:cubicBezTo>
                    <a:pt x="3804" y="8740"/>
                    <a:pt x="3832" y="8740"/>
                    <a:pt x="3860" y="8721"/>
                  </a:cubicBezTo>
                  <a:cubicBezTo>
                    <a:pt x="3906" y="8693"/>
                    <a:pt x="3943" y="8656"/>
                    <a:pt x="3952" y="8600"/>
                  </a:cubicBezTo>
                  <a:lnTo>
                    <a:pt x="4194" y="7830"/>
                  </a:lnTo>
                  <a:cubicBezTo>
                    <a:pt x="4203" y="7793"/>
                    <a:pt x="4231" y="7775"/>
                    <a:pt x="4268" y="7775"/>
                  </a:cubicBezTo>
                  <a:cubicBezTo>
                    <a:pt x="4299" y="7776"/>
                    <a:pt x="4330" y="7776"/>
                    <a:pt x="4361" y="7776"/>
                  </a:cubicBezTo>
                  <a:cubicBezTo>
                    <a:pt x="4634" y="7776"/>
                    <a:pt x="4901" y="7740"/>
                    <a:pt x="5168" y="7682"/>
                  </a:cubicBezTo>
                  <a:cubicBezTo>
                    <a:pt x="5174" y="7680"/>
                    <a:pt x="5181" y="7680"/>
                    <a:pt x="5187" y="7680"/>
                  </a:cubicBezTo>
                  <a:cubicBezTo>
                    <a:pt x="5217" y="7680"/>
                    <a:pt x="5245" y="7696"/>
                    <a:pt x="5260" y="7719"/>
                  </a:cubicBezTo>
                  <a:lnTo>
                    <a:pt x="5641" y="8433"/>
                  </a:lnTo>
                  <a:cubicBezTo>
                    <a:pt x="5680" y="8499"/>
                    <a:pt x="5752" y="8537"/>
                    <a:pt x="5824" y="8537"/>
                  </a:cubicBezTo>
                  <a:cubicBezTo>
                    <a:pt x="5853" y="8537"/>
                    <a:pt x="5883" y="8530"/>
                    <a:pt x="5910" y="8517"/>
                  </a:cubicBezTo>
                  <a:lnTo>
                    <a:pt x="6995" y="7933"/>
                  </a:lnTo>
                  <a:cubicBezTo>
                    <a:pt x="7088" y="7877"/>
                    <a:pt x="7125" y="7756"/>
                    <a:pt x="7079" y="7663"/>
                  </a:cubicBezTo>
                  <a:lnTo>
                    <a:pt x="6689" y="6949"/>
                  </a:lnTo>
                  <a:cubicBezTo>
                    <a:pt x="6670" y="6921"/>
                    <a:pt x="6680" y="6875"/>
                    <a:pt x="6708" y="6856"/>
                  </a:cubicBezTo>
                  <a:cubicBezTo>
                    <a:pt x="6930" y="6643"/>
                    <a:pt x="7116" y="6411"/>
                    <a:pt x="7283" y="6151"/>
                  </a:cubicBezTo>
                  <a:cubicBezTo>
                    <a:pt x="7298" y="6128"/>
                    <a:pt x="7326" y="6112"/>
                    <a:pt x="7351" y="6112"/>
                  </a:cubicBezTo>
                  <a:cubicBezTo>
                    <a:pt x="7356" y="6112"/>
                    <a:pt x="7361" y="6113"/>
                    <a:pt x="7366" y="6114"/>
                  </a:cubicBezTo>
                  <a:lnTo>
                    <a:pt x="8145" y="6355"/>
                  </a:lnTo>
                  <a:cubicBezTo>
                    <a:pt x="8163" y="6360"/>
                    <a:pt x="8181" y="6363"/>
                    <a:pt x="8198" y="6363"/>
                  </a:cubicBezTo>
                  <a:cubicBezTo>
                    <a:pt x="8283" y="6363"/>
                    <a:pt x="8365" y="6309"/>
                    <a:pt x="8396" y="6216"/>
                  </a:cubicBezTo>
                  <a:lnTo>
                    <a:pt x="8748" y="5038"/>
                  </a:lnTo>
                  <a:cubicBezTo>
                    <a:pt x="8776" y="4936"/>
                    <a:pt x="8721" y="4825"/>
                    <a:pt x="8619" y="4797"/>
                  </a:cubicBezTo>
                  <a:lnTo>
                    <a:pt x="7839" y="4565"/>
                  </a:lnTo>
                  <a:cubicBezTo>
                    <a:pt x="7802" y="4556"/>
                    <a:pt x="7784" y="4519"/>
                    <a:pt x="7784" y="4482"/>
                  </a:cubicBezTo>
                  <a:cubicBezTo>
                    <a:pt x="7793" y="4175"/>
                    <a:pt x="7765" y="3879"/>
                    <a:pt x="7691" y="3582"/>
                  </a:cubicBezTo>
                  <a:cubicBezTo>
                    <a:pt x="7682" y="3545"/>
                    <a:pt x="7700" y="3508"/>
                    <a:pt x="7728" y="3489"/>
                  </a:cubicBezTo>
                  <a:lnTo>
                    <a:pt x="8442" y="3109"/>
                  </a:lnTo>
                  <a:cubicBezTo>
                    <a:pt x="8489" y="3081"/>
                    <a:pt x="8526" y="3044"/>
                    <a:pt x="8544" y="2988"/>
                  </a:cubicBezTo>
                  <a:cubicBezTo>
                    <a:pt x="8554" y="2942"/>
                    <a:pt x="8554" y="2886"/>
                    <a:pt x="8526" y="2840"/>
                  </a:cubicBezTo>
                  <a:lnTo>
                    <a:pt x="7941" y="1754"/>
                  </a:lnTo>
                  <a:cubicBezTo>
                    <a:pt x="7913" y="1708"/>
                    <a:pt x="7876" y="1680"/>
                    <a:pt x="7830" y="1662"/>
                  </a:cubicBezTo>
                  <a:cubicBezTo>
                    <a:pt x="7810" y="1658"/>
                    <a:pt x="7789" y="1656"/>
                    <a:pt x="7769" y="1656"/>
                  </a:cubicBezTo>
                  <a:cubicBezTo>
                    <a:pt x="7735" y="1656"/>
                    <a:pt x="7702" y="1662"/>
                    <a:pt x="7672" y="1680"/>
                  </a:cubicBezTo>
                  <a:lnTo>
                    <a:pt x="6958" y="2060"/>
                  </a:lnTo>
                  <a:cubicBezTo>
                    <a:pt x="6948" y="2067"/>
                    <a:pt x="6937" y="2070"/>
                    <a:pt x="6926" y="2070"/>
                  </a:cubicBezTo>
                  <a:cubicBezTo>
                    <a:pt x="6905" y="2070"/>
                    <a:pt x="6883" y="2060"/>
                    <a:pt x="6865" y="2042"/>
                  </a:cubicBezTo>
                  <a:cubicBezTo>
                    <a:pt x="6661" y="1828"/>
                    <a:pt x="6420" y="1634"/>
                    <a:pt x="6160" y="1476"/>
                  </a:cubicBezTo>
                  <a:cubicBezTo>
                    <a:pt x="6132" y="1457"/>
                    <a:pt x="6114" y="1420"/>
                    <a:pt x="6132" y="1383"/>
                  </a:cubicBezTo>
                  <a:lnTo>
                    <a:pt x="6364" y="604"/>
                  </a:lnTo>
                  <a:cubicBezTo>
                    <a:pt x="6374" y="558"/>
                    <a:pt x="6374" y="502"/>
                    <a:pt x="6346" y="456"/>
                  </a:cubicBezTo>
                  <a:cubicBezTo>
                    <a:pt x="6327" y="409"/>
                    <a:pt x="6281" y="372"/>
                    <a:pt x="6234" y="363"/>
                  </a:cubicBezTo>
                  <a:lnTo>
                    <a:pt x="5056" y="10"/>
                  </a:lnTo>
                  <a:cubicBezTo>
                    <a:pt x="5035" y="3"/>
                    <a:pt x="5014" y="0"/>
                    <a:pt x="4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7731226" y="2764939"/>
              <a:ext cx="652517" cy="651101"/>
            </a:xfrm>
            <a:custGeom>
              <a:avLst/>
              <a:gdLst/>
              <a:ahLst/>
              <a:cxnLst/>
              <a:rect l="l" t="t" r="r" b="b"/>
              <a:pathLst>
                <a:path w="11059" h="11035" extrusionOk="0">
                  <a:moveTo>
                    <a:pt x="5548" y="3056"/>
                  </a:moveTo>
                  <a:cubicBezTo>
                    <a:pt x="6021" y="3056"/>
                    <a:pt x="6494" y="3195"/>
                    <a:pt x="6893" y="3465"/>
                  </a:cubicBezTo>
                  <a:cubicBezTo>
                    <a:pt x="7496" y="3854"/>
                    <a:pt x="7885" y="4494"/>
                    <a:pt x="7978" y="5209"/>
                  </a:cubicBezTo>
                  <a:cubicBezTo>
                    <a:pt x="8117" y="6387"/>
                    <a:pt x="7366" y="7528"/>
                    <a:pt x="6225" y="7852"/>
                  </a:cubicBezTo>
                  <a:cubicBezTo>
                    <a:pt x="6001" y="7915"/>
                    <a:pt x="5774" y="7946"/>
                    <a:pt x="5548" y="7946"/>
                  </a:cubicBezTo>
                  <a:cubicBezTo>
                    <a:pt x="5072" y="7946"/>
                    <a:pt x="4603" y="7808"/>
                    <a:pt x="4193" y="7537"/>
                  </a:cubicBezTo>
                  <a:cubicBezTo>
                    <a:pt x="3600" y="7147"/>
                    <a:pt x="3201" y="6507"/>
                    <a:pt x="3117" y="5793"/>
                  </a:cubicBezTo>
                  <a:cubicBezTo>
                    <a:pt x="2969" y="4615"/>
                    <a:pt x="3720" y="3474"/>
                    <a:pt x="4861" y="3149"/>
                  </a:cubicBezTo>
                  <a:cubicBezTo>
                    <a:pt x="5084" y="3084"/>
                    <a:pt x="5316" y="3056"/>
                    <a:pt x="5548" y="3056"/>
                  </a:cubicBezTo>
                  <a:close/>
                  <a:moveTo>
                    <a:pt x="5538" y="2940"/>
                  </a:moveTo>
                  <a:cubicBezTo>
                    <a:pt x="5302" y="2940"/>
                    <a:pt x="5065" y="2972"/>
                    <a:pt x="4833" y="3038"/>
                  </a:cubicBezTo>
                  <a:cubicBezTo>
                    <a:pt x="3637" y="3381"/>
                    <a:pt x="2848" y="4568"/>
                    <a:pt x="2997" y="5802"/>
                  </a:cubicBezTo>
                  <a:cubicBezTo>
                    <a:pt x="3089" y="6554"/>
                    <a:pt x="3498" y="7222"/>
                    <a:pt x="4128" y="7639"/>
                  </a:cubicBezTo>
                  <a:cubicBezTo>
                    <a:pt x="4555" y="7917"/>
                    <a:pt x="5047" y="8066"/>
                    <a:pt x="5548" y="8066"/>
                  </a:cubicBezTo>
                  <a:cubicBezTo>
                    <a:pt x="5780" y="8066"/>
                    <a:pt x="6021" y="8029"/>
                    <a:pt x="6253" y="7964"/>
                  </a:cubicBezTo>
                  <a:cubicBezTo>
                    <a:pt x="7449" y="7620"/>
                    <a:pt x="8238" y="6433"/>
                    <a:pt x="8090" y="5199"/>
                  </a:cubicBezTo>
                  <a:cubicBezTo>
                    <a:pt x="7997" y="4448"/>
                    <a:pt x="7589" y="3780"/>
                    <a:pt x="6958" y="3362"/>
                  </a:cubicBezTo>
                  <a:cubicBezTo>
                    <a:pt x="6535" y="3085"/>
                    <a:pt x="6040" y="2940"/>
                    <a:pt x="5538" y="2940"/>
                  </a:cubicBezTo>
                  <a:close/>
                  <a:moveTo>
                    <a:pt x="4768" y="116"/>
                  </a:moveTo>
                  <a:lnTo>
                    <a:pt x="5130" y="1284"/>
                  </a:lnTo>
                  <a:cubicBezTo>
                    <a:pt x="5149" y="1331"/>
                    <a:pt x="5195" y="1368"/>
                    <a:pt x="5260" y="1368"/>
                  </a:cubicBezTo>
                  <a:cubicBezTo>
                    <a:pt x="5369" y="1359"/>
                    <a:pt x="5476" y="1354"/>
                    <a:pt x="5584" y="1354"/>
                  </a:cubicBezTo>
                  <a:cubicBezTo>
                    <a:pt x="5899" y="1354"/>
                    <a:pt x="6210" y="1394"/>
                    <a:pt x="6522" y="1470"/>
                  </a:cubicBezTo>
                  <a:cubicBezTo>
                    <a:pt x="6534" y="1474"/>
                    <a:pt x="6546" y="1476"/>
                    <a:pt x="6557" y="1476"/>
                  </a:cubicBezTo>
                  <a:cubicBezTo>
                    <a:pt x="6600" y="1476"/>
                    <a:pt x="6639" y="1451"/>
                    <a:pt x="6661" y="1414"/>
                  </a:cubicBezTo>
                  <a:lnTo>
                    <a:pt x="7227" y="329"/>
                  </a:lnTo>
                  <a:lnTo>
                    <a:pt x="8804" y="1155"/>
                  </a:lnTo>
                  <a:lnTo>
                    <a:pt x="8247" y="2240"/>
                  </a:lnTo>
                  <a:cubicBezTo>
                    <a:pt x="8219" y="2286"/>
                    <a:pt x="8229" y="2342"/>
                    <a:pt x="8275" y="2379"/>
                  </a:cubicBezTo>
                  <a:cubicBezTo>
                    <a:pt x="8590" y="2667"/>
                    <a:pt x="8869" y="2991"/>
                    <a:pt x="9091" y="3353"/>
                  </a:cubicBezTo>
                  <a:cubicBezTo>
                    <a:pt x="9112" y="3395"/>
                    <a:pt x="9149" y="3416"/>
                    <a:pt x="9189" y="3416"/>
                  </a:cubicBezTo>
                  <a:cubicBezTo>
                    <a:pt x="9203" y="3416"/>
                    <a:pt x="9217" y="3413"/>
                    <a:pt x="9231" y="3409"/>
                  </a:cubicBezTo>
                  <a:lnTo>
                    <a:pt x="10399" y="3047"/>
                  </a:lnTo>
                  <a:lnTo>
                    <a:pt x="10937" y="4735"/>
                  </a:lnTo>
                  <a:lnTo>
                    <a:pt x="10937" y="4735"/>
                  </a:lnTo>
                  <a:lnTo>
                    <a:pt x="9769" y="5116"/>
                  </a:lnTo>
                  <a:cubicBezTo>
                    <a:pt x="9713" y="5125"/>
                    <a:pt x="9676" y="5181"/>
                    <a:pt x="9685" y="5236"/>
                  </a:cubicBezTo>
                  <a:cubicBezTo>
                    <a:pt x="9713" y="5663"/>
                    <a:pt x="9676" y="6090"/>
                    <a:pt x="9574" y="6507"/>
                  </a:cubicBezTo>
                  <a:cubicBezTo>
                    <a:pt x="9565" y="6554"/>
                    <a:pt x="9583" y="6609"/>
                    <a:pt x="9639" y="6637"/>
                  </a:cubicBezTo>
                  <a:lnTo>
                    <a:pt x="10724" y="7212"/>
                  </a:lnTo>
                  <a:lnTo>
                    <a:pt x="9898" y="8789"/>
                  </a:lnTo>
                  <a:lnTo>
                    <a:pt x="8813" y="8223"/>
                  </a:lnTo>
                  <a:cubicBezTo>
                    <a:pt x="8796" y="8213"/>
                    <a:pt x="8776" y="8208"/>
                    <a:pt x="8756" y="8208"/>
                  </a:cubicBezTo>
                  <a:cubicBezTo>
                    <a:pt x="8722" y="8208"/>
                    <a:pt x="8688" y="8222"/>
                    <a:pt x="8665" y="8251"/>
                  </a:cubicBezTo>
                  <a:cubicBezTo>
                    <a:pt x="8386" y="8576"/>
                    <a:pt x="8052" y="8845"/>
                    <a:pt x="7691" y="9068"/>
                  </a:cubicBezTo>
                  <a:cubicBezTo>
                    <a:pt x="7644" y="9095"/>
                    <a:pt x="7626" y="9151"/>
                    <a:pt x="7635" y="9207"/>
                  </a:cubicBezTo>
                  <a:lnTo>
                    <a:pt x="8006" y="10376"/>
                  </a:lnTo>
                  <a:lnTo>
                    <a:pt x="6308" y="10914"/>
                  </a:lnTo>
                  <a:lnTo>
                    <a:pt x="5937" y="9745"/>
                  </a:lnTo>
                  <a:cubicBezTo>
                    <a:pt x="5919" y="9698"/>
                    <a:pt x="5872" y="9661"/>
                    <a:pt x="5826" y="9661"/>
                  </a:cubicBezTo>
                  <a:lnTo>
                    <a:pt x="5817" y="9661"/>
                  </a:lnTo>
                  <a:cubicBezTo>
                    <a:pt x="5725" y="9667"/>
                    <a:pt x="5634" y="9670"/>
                    <a:pt x="5543" y="9670"/>
                  </a:cubicBezTo>
                  <a:cubicBezTo>
                    <a:pt x="5208" y="9670"/>
                    <a:pt x="4874" y="9630"/>
                    <a:pt x="4546" y="9550"/>
                  </a:cubicBezTo>
                  <a:cubicBezTo>
                    <a:pt x="4537" y="9548"/>
                    <a:pt x="4528" y="9548"/>
                    <a:pt x="4519" y="9548"/>
                  </a:cubicBezTo>
                  <a:cubicBezTo>
                    <a:pt x="4473" y="9548"/>
                    <a:pt x="4430" y="9568"/>
                    <a:pt x="4407" y="9615"/>
                  </a:cubicBezTo>
                  <a:lnTo>
                    <a:pt x="3841" y="10700"/>
                  </a:lnTo>
                  <a:lnTo>
                    <a:pt x="2264" y="9875"/>
                  </a:lnTo>
                  <a:lnTo>
                    <a:pt x="2830" y="8789"/>
                  </a:lnTo>
                  <a:cubicBezTo>
                    <a:pt x="2848" y="8743"/>
                    <a:pt x="2839" y="8678"/>
                    <a:pt x="2802" y="8641"/>
                  </a:cubicBezTo>
                  <a:cubicBezTo>
                    <a:pt x="2477" y="8363"/>
                    <a:pt x="2199" y="8029"/>
                    <a:pt x="1976" y="7667"/>
                  </a:cubicBezTo>
                  <a:cubicBezTo>
                    <a:pt x="1956" y="7632"/>
                    <a:pt x="1920" y="7613"/>
                    <a:pt x="1880" y="7613"/>
                  </a:cubicBezTo>
                  <a:cubicBezTo>
                    <a:pt x="1866" y="7613"/>
                    <a:pt x="1851" y="7616"/>
                    <a:pt x="1837" y="7620"/>
                  </a:cubicBezTo>
                  <a:lnTo>
                    <a:pt x="668" y="7982"/>
                  </a:lnTo>
                  <a:lnTo>
                    <a:pt x="139" y="6285"/>
                  </a:lnTo>
                  <a:lnTo>
                    <a:pt x="1299" y="5914"/>
                  </a:lnTo>
                  <a:cubicBezTo>
                    <a:pt x="1355" y="5895"/>
                    <a:pt x="1392" y="5849"/>
                    <a:pt x="1382" y="5793"/>
                  </a:cubicBezTo>
                  <a:cubicBezTo>
                    <a:pt x="1355" y="5366"/>
                    <a:pt x="1392" y="4939"/>
                    <a:pt x="1494" y="4522"/>
                  </a:cubicBezTo>
                  <a:cubicBezTo>
                    <a:pt x="1512" y="4466"/>
                    <a:pt x="1485" y="4411"/>
                    <a:pt x="1438" y="4392"/>
                  </a:cubicBezTo>
                  <a:lnTo>
                    <a:pt x="353" y="3817"/>
                  </a:lnTo>
                  <a:lnTo>
                    <a:pt x="1178" y="2240"/>
                  </a:lnTo>
                  <a:lnTo>
                    <a:pt x="2254" y="2806"/>
                  </a:lnTo>
                  <a:cubicBezTo>
                    <a:pt x="2273" y="2815"/>
                    <a:pt x="2292" y="2819"/>
                    <a:pt x="2309" y="2819"/>
                  </a:cubicBezTo>
                  <a:cubicBezTo>
                    <a:pt x="2345" y="2819"/>
                    <a:pt x="2378" y="2803"/>
                    <a:pt x="2403" y="2778"/>
                  </a:cubicBezTo>
                  <a:cubicBezTo>
                    <a:pt x="2681" y="2453"/>
                    <a:pt x="3015" y="2175"/>
                    <a:pt x="3377" y="1962"/>
                  </a:cubicBezTo>
                  <a:cubicBezTo>
                    <a:pt x="3423" y="1925"/>
                    <a:pt x="3451" y="1869"/>
                    <a:pt x="3433" y="1823"/>
                  </a:cubicBezTo>
                  <a:lnTo>
                    <a:pt x="3071" y="644"/>
                  </a:lnTo>
                  <a:lnTo>
                    <a:pt x="4768" y="116"/>
                  </a:lnTo>
                  <a:close/>
                  <a:moveTo>
                    <a:pt x="4748" y="0"/>
                  </a:moveTo>
                  <a:cubicBezTo>
                    <a:pt x="4739" y="0"/>
                    <a:pt x="4730" y="2"/>
                    <a:pt x="4722" y="4"/>
                  </a:cubicBezTo>
                  <a:lnTo>
                    <a:pt x="3024" y="542"/>
                  </a:lnTo>
                  <a:cubicBezTo>
                    <a:pt x="2997" y="552"/>
                    <a:pt x="2969" y="570"/>
                    <a:pt x="2960" y="598"/>
                  </a:cubicBezTo>
                  <a:cubicBezTo>
                    <a:pt x="2941" y="626"/>
                    <a:pt x="2941" y="663"/>
                    <a:pt x="2950" y="691"/>
                  </a:cubicBezTo>
                  <a:lnTo>
                    <a:pt x="3321" y="1860"/>
                  </a:lnTo>
                  <a:cubicBezTo>
                    <a:pt x="2941" y="2092"/>
                    <a:pt x="2607" y="2370"/>
                    <a:pt x="2310" y="2704"/>
                  </a:cubicBezTo>
                  <a:lnTo>
                    <a:pt x="1225" y="2138"/>
                  </a:lnTo>
                  <a:cubicBezTo>
                    <a:pt x="1197" y="2129"/>
                    <a:pt x="1169" y="2129"/>
                    <a:pt x="1132" y="2129"/>
                  </a:cubicBezTo>
                  <a:cubicBezTo>
                    <a:pt x="1104" y="2138"/>
                    <a:pt x="1076" y="2166"/>
                    <a:pt x="1067" y="2194"/>
                  </a:cubicBezTo>
                  <a:lnTo>
                    <a:pt x="241" y="3771"/>
                  </a:lnTo>
                  <a:cubicBezTo>
                    <a:pt x="232" y="3798"/>
                    <a:pt x="232" y="3826"/>
                    <a:pt x="241" y="3863"/>
                  </a:cubicBezTo>
                  <a:cubicBezTo>
                    <a:pt x="251" y="3891"/>
                    <a:pt x="269" y="3919"/>
                    <a:pt x="297" y="3928"/>
                  </a:cubicBezTo>
                  <a:lnTo>
                    <a:pt x="1382" y="4494"/>
                  </a:lnTo>
                  <a:cubicBezTo>
                    <a:pt x="1280" y="4921"/>
                    <a:pt x="1243" y="5366"/>
                    <a:pt x="1271" y="5802"/>
                  </a:cubicBezTo>
                  <a:lnTo>
                    <a:pt x="102" y="6173"/>
                  </a:lnTo>
                  <a:cubicBezTo>
                    <a:pt x="37" y="6192"/>
                    <a:pt x="0" y="6266"/>
                    <a:pt x="19" y="6322"/>
                  </a:cubicBezTo>
                  <a:lnTo>
                    <a:pt x="557" y="8019"/>
                  </a:lnTo>
                  <a:cubicBezTo>
                    <a:pt x="571" y="8069"/>
                    <a:pt x="619" y="8103"/>
                    <a:pt x="665" y="8103"/>
                  </a:cubicBezTo>
                  <a:cubicBezTo>
                    <a:pt x="679" y="8103"/>
                    <a:pt x="693" y="8100"/>
                    <a:pt x="705" y="8094"/>
                  </a:cubicBezTo>
                  <a:lnTo>
                    <a:pt x="1874" y="7732"/>
                  </a:lnTo>
                  <a:cubicBezTo>
                    <a:pt x="2106" y="8103"/>
                    <a:pt x="2394" y="8446"/>
                    <a:pt x="2718" y="8734"/>
                  </a:cubicBezTo>
                  <a:lnTo>
                    <a:pt x="2162" y="9819"/>
                  </a:lnTo>
                  <a:cubicBezTo>
                    <a:pt x="2125" y="9884"/>
                    <a:pt x="2152" y="9958"/>
                    <a:pt x="2208" y="9986"/>
                  </a:cubicBezTo>
                  <a:lnTo>
                    <a:pt x="3785" y="10802"/>
                  </a:lnTo>
                  <a:cubicBezTo>
                    <a:pt x="3803" y="10814"/>
                    <a:pt x="3823" y="10819"/>
                    <a:pt x="3843" y="10819"/>
                  </a:cubicBezTo>
                  <a:cubicBezTo>
                    <a:pt x="3888" y="10819"/>
                    <a:pt x="3933" y="10794"/>
                    <a:pt x="3952" y="10756"/>
                  </a:cubicBezTo>
                  <a:lnTo>
                    <a:pt x="4518" y="9671"/>
                  </a:lnTo>
                  <a:cubicBezTo>
                    <a:pt x="4853" y="9751"/>
                    <a:pt x="5194" y="9791"/>
                    <a:pt x="5541" y="9791"/>
                  </a:cubicBezTo>
                  <a:cubicBezTo>
                    <a:pt x="5636" y="9791"/>
                    <a:pt x="5731" y="9788"/>
                    <a:pt x="5826" y="9782"/>
                  </a:cubicBezTo>
                  <a:lnTo>
                    <a:pt x="6197" y="10951"/>
                  </a:lnTo>
                  <a:cubicBezTo>
                    <a:pt x="6216" y="10997"/>
                    <a:pt x="6262" y="11034"/>
                    <a:pt x="6308" y="11034"/>
                  </a:cubicBezTo>
                  <a:lnTo>
                    <a:pt x="6346" y="11034"/>
                  </a:lnTo>
                  <a:lnTo>
                    <a:pt x="8043" y="10496"/>
                  </a:lnTo>
                  <a:cubicBezTo>
                    <a:pt x="8099" y="10478"/>
                    <a:pt x="8136" y="10403"/>
                    <a:pt x="8117" y="10338"/>
                  </a:cubicBezTo>
                  <a:lnTo>
                    <a:pt x="7756" y="9170"/>
                  </a:lnTo>
                  <a:cubicBezTo>
                    <a:pt x="8127" y="8947"/>
                    <a:pt x="8461" y="8659"/>
                    <a:pt x="8757" y="8335"/>
                  </a:cubicBezTo>
                  <a:lnTo>
                    <a:pt x="9843" y="8891"/>
                  </a:lnTo>
                  <a:cubicBezTo>
                    <a:pt x="9859" y="8902"/>
                    <a:pt x="9879" y="8907"/>
                    <a:pt x="9898" y="8907"/>
                  </a:cubicBezTo>
                  <a:cubicBezTo>
                    <a:pt x="9911" y="8907"/>
                    <a:pt x="9924" y="8904"/>
                    <a:pt x="9936" y="8901"/>
                  </a:cubicBezTo>
                  <a:cubicBezTo>
                    <a:pt x="9963" y="8891"/>
                    <a:pt x="9991" y="8873"/>
                    <a:pt x="10010" y="8845"/>
                  </a:cubicBezTo>
                  <a:lnTo>
                    <a:pt x="10826" y="7268"/>
                  </a:lnTo>
                  <a:cubicBezTo>
                    <a:pt x="10854" y="7212"/>
                    <a:pt x="10835" y="7138"/>
                    <a:pt x="10771" y="7101"/>
                  </a:cubicBezTo>
                  <a:lnTo>
                    <a:pt x="9685" y="6535"/>
                  </a:lnTo>
                  <a:cubicBezTo>
                    <a:pt x="9787" y="6108"/>
                    <a:pt x="9824" y="5672"/>
                    <a:pt x="9806" y="5227"/>
                  </a:cubicBezTo>
                  <a:lnTo>
                    <a:pt x="10965" y="4856"/>
                  </a:lnTo>
                  <a:cubicBezTo>
                    <a:pt x="10993" y="4847"/>
                    <a:pt x="11021" y="4828"/>
                    <a:pt x="11040" y="4800"/>
                  </a:cubicBezTo>
                  <a:cubicBezTo>
                    <a:pt x="11049" y="4773"/>
                    <a:pt x="11058" y="4735"/>
                    <a:pt x="11049" y="4708"/>
                  </a:cubicBezTo>
                  <a:lnTo>
                    <a:pt x="10511" y="3019"/>
                  </a:lnTo>
                  <a:cubicBezTo>
                    <a:pt x="10495" y="2966"/>
                    <a:pt x="10442" y="2931"/>
                    <a:pt x="10393" y="2931"/>
                  </a:cubicBezTo>
                  <a:cubicBezTo>
                    <a:pt x="10382" y="2931"/>
                    <a:pt x="10372" y="2933"/>
                    <a:pt x="10362" y="2936"/>
                  </a:cubicBezTo>
                  <a:lnTo>
                    <a:pt x="9193" y="3307"/>
                  </a:lnTo>
                  <a:cubicBezTo>
                    <a:pt x="8962" y="2926"/>
                    <a:pt x="8674" y="2592"/>
                    <a:pt x="8349" y="2296"/>
                  </a:cubicBezTo>
                  <a:lnTo>
                    <a:pt x="8906" y="1210"/>
                  </a:lnTo>
                  <a:cubicBezTo>
                    <a:pt x="8943" y="1155"/>
                    <a:pt x="8915" y="1080"/>
                    <a:pt x="8860" y="1053"/>
                  </a:cubicBezTo>
                  <a:lnTo>
                    <a:pt x="7282" y="227"/>
                  </a:lnTo>
                  <a:cubicBezTo>
                    <a:pt x="7263" y="220"/>
                    <a:pt x="7238" y="214"/>
                    <a:pt x="7216" y="214"/>
                  </a:cubicBezTo>
                  <a:cubicBezTo>
                    <a:pt x="7207" y="214"/>
                    <a:pt x="7198" y="215"/>
                    <a:pt x="7190" y="218"/>
                  </a:cubicBezTo>
                  <a:cubicBezTo>
                    <a:pt x="7162" y="227"/>
                    <a:pt x="7134" y="255"/>
                    <a:pt x="7115" y="283"/>
                  </a:cubicBezTo>
                  <a:lnTo>
                    <a:pt x="6550" y="1368"/>
                  </a:lnTo>
                  <a:cubicBezTo>
                    <a:pt x="6205" y="1286"/>
                    <a:pt x="5854" y="1239"/>
                    <a:pt x="5497" y="1239"/>
                  </a:cubicBezTo>
                  <a:cubicBezTo>
                    <a:pt x="5412" y="1239"/>
                    <a:pt x="5327" y="1242"/>
                    <a:pt x="5242" y="1247"/>
                  </a:cubicBezTo>
                  <a:lnTo>
                    <a:pt x="4871" y="88"/>
                  </a:lnTo>
                  <a:cubicBezTo>
                    <a:pt x="4861" y="60"/>
                    <a:pt x="4843" y="32"/>
                    <a:pt x="4815" y="14"/>
                  </a:cubicBezTo>
                  <a:cubicBezTo>
                    <a:pt x="4795" y="7"/>
                    <a:pt x="4771" y="0"/>
                    <a:pt x="4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5349677" y="3784338"/>
              <a:ext cx="1411122" cy="6608"/>
            </a:xfrm>
            <a:custGeom>
              <a:avLst/>
              <a:gdLst/>
              <a:ahLst/>
              <a:cxnLst/>
              <a:rect l="l" t="t" r="r" b="b"/>
              <a:pathLst>
                <a:path w="23916" h="112" extrusionOk="0">
                  <a:moveTo>
                    <a:pt x="56" y="0"/>
                  </a:moveTo>
                  <a:cubicBezTo>
                    <a:pt x="19" y="0"/>
                    <a:pt x="0" y="19"/>
                    <a:pt x="0" y="56"/>
                  </a:cubicBezTo>
                  <a:cubicBezTo>
                    <a:pt x="0" y="84"/>
                    <a:pt x="19" y="112"/>
                    <a:pt x="56" y="112"/>
                  </a:cubicBezTo>
                  <a:lnTo>
                    <a:pt x="23860" y="112"/>
                  </a:lnTo>
                  <a:cubicBezTo>
                    <a:pt x="23888" y="112"/>
                    <a:pt x="23916" y="84"/>
                    <a:pt x="23916" y="56"/>
                  </a:cubicBezTo>
                  <a:cubicBezTo>
                    <a:pt x="23916" y="19"/>
                    <a:pt x="23888" y="0"/>
                    <a:pt x="23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5615133" y="3875734"/>
              <a:ext cx="879679" cy="6608"/>
            </a:xfrm>
            <a:custGeom>
              <a:avLst/>
              <a:gdLst/>
              <a:ahLst/>
              <a:cxnLst/>
              <a:rect l="l" t="t" r="r" b="b"/>
              <a:pathLst>
                <a:path w="14909" h="112" extrusionOk="0">
                  <a:moveTo>
                    <a:pt x="56" y="1"/>
                  </a:moveTo>
                  <a:cubicBezTo>
                    <a:pt x="28" y="1"/>
                    <a:pt x="1" y="28"/>
                    <a:pt x="1" y="56"/>
                  </a:cubicBezTo>
                  <a:cubicBezTo>
                    <a:pt x="1" y="93"/>
                    <a:pt x="28" y="112"/>
                    <a:pt x="56" y="112"/>
                  </a:cubicBezTo>
                  <a:lnTo>
                    <a:pt x="14853" y="112"/>
                  </a:lnTo>
                  <a:cubicBezTo>
                    <a:pt x="14890" y="112"/>
                    <a:pt x="14908" y="93"/>
                    <a:pt x="14908" y="56"/>
                  </a:cubicBezTo>
                  <a:cubicBezTo>
                    <a:pt x="14908" y="28"/>
                    <a:pt x="14890" y="1"/>
                    <a:pt x="1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7107207" y="3142854"/>
              <a:ext cx="958508" cy="662902"/>
            </a:xfrm>
            <a:custGeom>
              <a:avLst/>
              <a:gdLst/>
              <a:ahLst/>
              <a:cxnLst/>
              <a:rect l="l" t="t" r="r" b="b"/>
              <a:pathLst>
                <a:path w="16245" h="11235" extrusionOk="0">
                  <a:moveTo>
                    <a:pt x="418" y="0"/>
                  </a:moveTo>
                  <a:cubicBezTo>
                    <a:pt x="186" y="0"/>
                    <a:pt x="1" y="186"/>
                    <a:pt x="1" y="427"/>
                  </a:cubicBezTo>
                  <a:lnTo>
                    <a:pt x="1" y="11086"/>
                  </a:lnTo>
                  <a:cubicBezTo>
                    <a:pt x="1" y="11169"/>
                    <a:pt x="66" y="11234"/>
                    <a:pt x="149" y="11234"/>
                  </a:cubicBezTo>
                  <a:lnTo>
                    <a:pt x="16096" y="11234"/>
                  </a:lnTo>
                  <a:cubicBezTo>
                    <a:pt x="16179" y="11234"/>
                    <a:pt x="16244" y="11169"/>
                    <a:pt x="16244" y="11086"/>
                  </a:cubicBezTo>
                  <a:lnTo>
                    <a:pt x="16244" y="427"/>
                  </a:lnTo>
                  <a:cubicBezTo>
                    <a:pt x="16244" y="186"/>
                    <a:pt x="16059"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7103372" y="3139550"/>
              <a:ext cx="966178" cy="669451"/>
            </a:xfrm>
            <a:custGeom>
              <a:avLst/>
              <a:gdLst/>
              <a:ahLst/>
              <a:cxnLst/>
              <a:rect l="l" t="t" r="r" b="b"/>
              <a:pathLst>
                <a:path w="16375" h="11346" extrusionOk="0">
                  <a:moveTo>
                    <a:pt x="15883" y="112"/>
                  </a:moveTo>
                  <a:cubicBezTo>
                    <a:pt x="16087" y="112"/>
                    <a:pt x="16254" y="279"/>
                    <a:pt x="16254" y="483"/>
                  </a:cubicBezTo>
                  <a:lnTo>
                    <a:pt x="16254" y="11142"/>
                  </a:lnTo>
                  <a:cubicBezTo>
                    <a:pt x="16254" y="11188"/>
                    <a:pt x="16217" y="11235"/>
                    <a:pt x="16161" y="11235"/>
                  </a:cubicBezTo>
                  <a:lnTo>
                    <a:pt x="205" y="11235"/>
                  </a:lnTo>
                  <a:cubicBezTo>
                    <a:pt x="159" y="11235"/>
                    <a:pt x="121" y="11188"/>
                    <a:pt x="121" y="11142"/>
                  </a:cubicBezTo>
                  <a:lnTo>
                    <a:pt x="121" y="483"/>
                  </a:lnTo>
                  <a:cubicBezTo>
                    <a:pt x="121" y="279"/>
                    <a:pt x="279" y="112"/>
                    <a:pt x="483" y="112"/>
                  </a:cubicBezTo>
                  <a:close/>
                  <a:moveTo>
                    <a:pt x="483" y="1"/>
                  </a:moveTo>
                  <a:cubicBezTo>
                    <a:pt x="224" y="1"/>
                    <a:pt x="1" y="214"/>
                    <a:pt x="1" y="483"/>
                  </a:cubicBezTo>
                  <a:lnTo>
                    <a:pt x="1" y="11142"/>
                  </a:lnTo>
                  <a:cubicBezTo>
                    <a:pt x="1" y="11253"/>
                    <a:pt x="94" y="11346"/>
                    <a:pt x="214" y="11346"/>
                  </a:cubicBezTo>
                  <a:lnTo>
                    <a:pt x="16161" y="11346"/>
                  </a:lnTo>
                  <a:cubicBezTo>
                    <a:pt x="16281" y="11346"/>
                    <a:pt x="16365" y="11253"/>
                    <a:pt x="16374" y="11142"/>
                  </a:cubicBezTo>
                  <a:lnTo>
                    <a:pt x="16374" y="483"/>
                  </a:lnTo>
                  <a:cubicBezTo>
                    <a:pt x="16374" y="214"/>
                    <a:pt x="16152" y="1"/>
                    <a:pt x="15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7177303" y="3206342"/>
              <a:ext cx="818316" cy="535927"/>
            </a:xfrm>
            <a:custGeom>
              <a:avLst/>
              <a:gdLst/>
              <a:ahLst/>
              <a:cxnLst/>
              <a:rect l="l" t="t" r="r" b="b"/>
              <a:pathLst>
                <a:path w="13869" h="9083" extrusionOk="0">
                  <a:moveTo>
                    <a:pt x="0" y="0"/>
                  </a:moveTo>
                  <a:lnTo>
                    <a:pt x="0" y="1856"/>
                  </a:lnTo>
                  <a:lnTo>
                    <a:pt x="0" y="7375"/>
                  </a:lnTo>
                  <a:lnTo>
                    <a:pt x="0" y="9082"/>
                  </a:lnTo>
                  <a:lnTo>
                    <a:pt x="13869" y="9082"/>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7173468" y="3203038"/>
              <a:ext cx="825455" cy="542476"/>
            </a:xfrm>
            <a:custGeom>
              <a:avLst/>
              <a:gdLst/>
              <a:ahLst/>
              <a:cxnLst/>
              <a:rect l="l" t="t" r="r" b="b"/>
              <a:pathLst>
                <a:path w="13990" h="9194" extrusionOk="0">
                  <a:moveTo>
                    <a:pt x="65" y="1"/>
                  </a:moveTo>
                  <a:cubicBezTo>
                    <a:pt x="28" y="1"/>
                    <a:pt x="0" y="28"/>
                    <a:pt x="0" y="56"/>
                  </a:cubicBezTo>
                  <a:lnTo>
                    <a:pt x="0" y="1912"/>
                  </a:lnTo>
                  <a:cubicBezTo>
                    <a:pt x="0" y="1939"/>
                    <a:pt x="28" y="1967"/>
                    <a:pt x="65" y="1967"/>
                  </a:cubicBezTo>
                  <a:cubicBezTo>
                    <a:pt x="93" y="1967"/>
                    <a:pt x="121" y="1939"/>
                    <a:pt x="121" y="1912"/>
                  </a:cubicBezTo>
                  <a:lnTo>
                    <a:pt x="121" y="112"/>
                  </a:lnTo>
                  <a:lnTo>
                    <a:pt x="13878" y="112"/>
                  </a:lnTo>
                  <a:lnTo>
                    <a:pt x="13878" y="9073"/>
                  </a:lnTo>
                  <a:lnTo>
                    <a:pt x="121" y="9073"/>
                  </a:lnTo>
                  <a:lnTo>
                    <a:pt x="121" y="7431"/>
                  </a:lnTo>
                  <a:cubicBezTo>
                    <a:pt x="121" y="7403"/>
                    <a:pt x="93" y="7376"/>
                    <a:pt x="65" y="7376"/>
                  </a:cubicBezTo>
                  <a:cubicBezTo>
                    <a:pt x="28" y="7376"/>
                    <a:pt x="0" y="7403"/>
                    <a:pt x="0" y="7431"/>
                  </a:cubicBezTo>
                  <a:lnTo>
                    <a:pt x="0" y="9138"/>
                  </a:lnTo>
                  <a:cubicBezTo>
                    <a:pt x="0" y="9166"/>
                    <a:pt x="28" y="9194"/>
                    <a:pt x="65" y="9194"/>
                  </a:cubicBezTo>
                  <a:lnTo>
                    <a:pt x="13934" y="9194"/>
                  </a:lnTo>
                  <a:cubicBezTo>
                    <a:pt x="13971" y="9194"/>
                    <a:pt x="13990" y="9166"/>
                    <a:pt x="13990" y="9138"/>
                  </a:cubicBezTo>
                  <a:lnTo>
                    <a:pt x="13990" y="56"/>
                  </a:lnTo>
                  <a:cubicBezTo>
                    <a:pt x="13990" y="28"/>
                    <a:pt x="13971"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7173468" y="3369427"/>
              <a:ext cx="7139" cy="180727"/>
            </a:xfrm>
            <a:custGeom>
              <a:avLst/>
              <a:gdLst/>
              <a:ahLst/>
              <a:cxnLst/>
              <a:rect l="l" t="t" r="r" b="b"/>
              <a:pathLst>
                <a:path w="121" h="3063" extrusionOk="0">
                  <a:moveTo>
                    <a:pt x="65" y="1"/>
                  </a:moveTo>
                  <a:cubicBezTo>
                    <a:pt x="28" y="1"/>
                    <a:pt x="0" y="29"/>
                    <a:pt x="0" y="66"/>
                  </a:cubicBezTo>
                  <a:lnTo>
                    <a:pt x="0" y="3006"/>
                  </a:lnTo>
                  <a:cubicBezTo>
                    <a:pt x="0" y="3043"/>
                    <a:pt x="28" y="3062"/>
                    <a:pt x="65" y="3062"/>
                  </a:cubicBezTo>
                  <a:cubicBezTo>
                    <a:pt x="93" y="3062"/>
                    <a:pt x="121" y="3043"/>
                    <a:pt x="121" y="3006"/>
                  </a:cubicBezTo>
                  <a:lnTo>
                    <a:pt x="121" y="66"/>
                  </a:lnTo>
                  <a:cubicBezTo>
                    <a:pt x="121" y="29"/>
                    <a:pt x="9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a:off x="7575752" y="3164745"/>
              <a:ext cx="21418" cy="21418"/>
            </a:xfrm>
            <a:custGeom>
              <a:avLst/>
              <a:gdLst/>
              <a:ahLst/>
              <a:cxnLst/>
              <a:rect l="l" t="t" r="r" b="b"/>
              <a:pathLst>
                <a:path w="363" h="363" extrusionOk="0">
                  <a:moveTo>
                    <a:pt x="177" y="112"/>
                  </a:moveTo>
                  <a:cubicBezTo>
                    <a:pt x="214" y="112"/>
                    <a:pt x="251" y="139"/>
                    <a:pt x="242" y="177"/>
                  </a:cubicBezTo>
                  <a:cubicBezTo>
                    <a:pt x="242" y="214"/>
                    <a:pt x="214" y="251"/>
                    <a:pt x="177" y="251"/>
                  </a:cubicBezTo>
                  <a:cubicBezTo>
                    <a:pt x="149" y="251"/>
                    <a:pt x="112" y="214"/>
                    <a:pt x="112" y="177"/>
                  </a:cubicBezTo>
                  <a:cubicBezTo>
                    <a:pt x="112" y="149"/>
                    <a:pt x="140" y="112"/>
                    <a:pt x="177" y="112"/>
                  </a:cubicBezTo>
                  <a:close/>
                  <a:moveTo>
                    <a:pt x="177" y="0"/>
                  </a:moveTo>
                  <a:cubicBezTo>
                    <a:pt x="84" y="0"/>
                    <a:pt x="1" y="84"/>
                    <a:pt x="1" y="177"/>
                  </a:cubicBezTo>
                  <a:cubicBezTo>
                    <a:pt x="1" y="279"/>
                    <a:pt x="84" y="362"/>
                    <a:pt x="177" y="362"/>
                  </a:cubicBezTo>
                  <a:cubicBezTo>
                    <a:pt x="279" y="362"/>
                    <a:pt x="362" y="279"/>
                    <a:pt x="362" y="177"/>
                  </a:cubicBezTo>
                  <a:cubicBezTo>
                    <a:pt x="362" y="84"/>
                    <a:pt x="27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6950141" y="3800741"/>
              <a:ext cx="1272641" cy="86027"/>
            </a:xfrm>
            <a:custGeom>
              <a:avLst/>
              <a:gdLst/>
              <a:ahLst/>
              <a:cxnLst/>
              <a:rect l="l" t="t" r="r" b="b"/>
              <a:pathLst>
                <a:path w="21569" h="1458" extrusionOk="0">
                  <a:moveTo>
                    <a:pt x="0" y="1"/>
                  </a:moveTo>
                  <a:lnTo>
                    <a:pt x="0" y="882"/>
                  </a:lnTo>
                  <a:cubicBezTo>
                    <a:pt x="0" y="1197"/>
                    <a:pt x="251" y="1457"/>
                    <a:pt x="566"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6946836" y="3797495"/>
              <a:ext cx="1279249" cy="92517"/>
            </a:xfrm>
            <a:custGeom>
              <a:avLst/>
              <a:gdLst/>
              <a:ahLst/>
              <a:cxnLst/>
              <a:rect l="l" t="t" r="r" b="b"/>
              <a:pathLst>
                <a:path w="21681" h="1568" extrusionOk="0">
                  <a:moveTo>
                    <a:pt x="21569" y="111"/>
                  </a:moveTo>
                  <a:lnTo>
                    <a:pt x="21569" y="937"/>
                  </a:lnTo>
                  <a:cubicBezTo>
                    <a:pt x="21569" y="1225"/>
                    <a:pt x="21337" y="1447"/>
                    <a:pt x="21059" y="1447"/>
                  </a:cubicBezTo>
                  <a:lnTo>
                    <a:pt x="622" y="1447"/>
                  </a:lnTo>
                  <a:cubicBezTo>
                    <a:pt x="344" y="1447"/>
                    <a:pt x="112" y="1225"/>
                    <a:pt x="112" y="937"/>
                  </a:cubicBezTo>
                  <a:lnTo>
                    <a:pt x="112" y="111"/>
                  </a:lnTo>
                  <a:close/>
                  <a:moveTo>
                    <a:pt x="56" y="0"/>
                  </a:moveTo>
                  <a:cubicBezTo>
                    <a:pt x="19" y="0"/>
                    <a:pt x="1" y="19"/>
                    <a:pt x="1" y="56"/>
                  </a:cubicBezTo>
                  <a:lnTo>
                    <a:pt x="1" y="937"/>
                  </a:lnTo>
                  <a:cubicBezTo>
                    <a:pt x="1" y="1290"/>
                    <a:pt x="279" y="1568"/>
                    <a:pt x="622" y="1568"/>
                  </a:cubicBezTo>
                  <a:lnTo>
                    <a:pt x="21059" y="1568"/>
                  </a:lnTo>
                  <a:cubicBezTo>
                    <a:pt x="21402" y="1568"/>
                    <a:pt x="21680" y="1290"/>
                    <a:pt x="21680" y="937"/>
                  </a:cubicBezTo>
                  <a:lnTo>
                    <a:pt x="21680" y="56"/>
                  </a:lnTo>
                  <a:cubicBezTo>
                    <a:pt x="21680" y="19"/>
                    <a:pt x="21653" y="0"/>
                    <a:pt x="2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6958873" y="3863166"/>
              <a:ext cx="1255176" cy="6608"/>
            </a:xfrm>
            <a:custGeom>
              <a:avLst/>
              <a:gdLst/>
              <a:ahLst/>
              <a:cxnLst/>
              <a:rect l="l" t="t" r="r" b="b"/>
              <a:pathLst>
                <a:path w="21273" h="112" extrusionOk="0">
                  <a:moveTo>
                    <a:pt x="57" y="0"/>
                  </a:moveTo>
                  <a:cubicBezTo>
                    <a:pt x="29" y="0"/>
                    <a:pt x="1" y="19"/>
                    <a:pt x="1" y="56"/>
                  </a:cubicBezTo>
                  <a:cubicBezTo>
                    <a:pt x="1" y="84"/>
                    <a:pt x="29" y="112"/>
                    <a:pt x="57" y="112"/>
                  </a:cubicBezTo>
                  <a:lnTo>
                    <a:pt x="21217" y="112"/>
                  </a:lnTo>
                  <a:cubicBezTo>
                    <a:pt x="21244" y="112"/>
                    <a:pt x="21272" y="84"/>
                    <a:pt x="21272" y="56"/>
                  </a:cubicBezTo>
                  <a:cubicBezTo>
                    <a:pt x="21272" y="19"/>
                    <a:pt x="21244" y="0"/>
                    <a:pt x="2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7464649" y="3806228"/>
              <a:ext cx="243093" cy="26905"/>
            </a:xfrm>
            <a:custGeom>
              <a:avLst/>
              <a:gdLst/>
              <a:ahLst/>
              <a:cxnLst/>
              <a:rect l="l" t="t" r="r" b="b"/>
              <a:pathLst>
                <a:path w="4120" h="456" extrusionOk="0">
                  <a:moveTo>
                    <a:pt x="1" y="0"/>
                  </a:moveTo>
                  <a:lnTo>
                    <a:pt x="1" y="455"/>
                  </a:lnTo>
                  <a:lnTo>
                    <a:pt x="4119" y="455"/>
                  </a:lnTo>
                  <a:lnTo>
                    <a:pt x="4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7461345" y="3802393"/>
              <a:ext cx="250233" cy="33986"/>
            </a:xfrm>
            <a:custGeom>
              <a:avLst/>
              <a:gdLst/>
              <a:ahLst/>
              <a:cxnLst/>
              <a:rect l="l" t="t" r="r" b="b"/>
              <a:pathLst>
                <a:path w="4241" h="576" extrusionOk="0">
                  <a:moveTo>
                    <a:pt x="4120" y="121"/>
                  </a:moveTo>
                  <a:lnTo>
                    <a:pt x="4120" y="455"/>
                  </a:lnTo>
                  <a:lnTo>
                    <a:pt x="121" y="455"/>
                  </a:lnTo>
                  <a:lnTo>
                    <a:pt x="121" y="121"/>
                  </a:lnTo>
                  <a:close/>
                  <a:moveTo>
                    <a:pt x="66" y="1"/>
                  </a:moveTo>
                  <a:cubicBezTo>
                    <a:pt x="29" y="1"/>
                    <a:pt x="1" y="28"/>
                    <a:pt x="1" y="65"/>
                  </a:cubicBezTo>
                  <a:lnTo>
                    <a:pt x="1" y="520"/>
                  </a:lnTo>
                  <a:cubicBezTo>
                    <a:pt x="1" y="548"/>
                    <a:pt x="29" y="576"/>
                    <a:pt x="66"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7340388" y="3308122"/>
              <a:ext cx="439043" cy="375025"/>
            </a:xfrm>
            <a:custGeom>
              <a:avLst/>
              <a:gdLst/>
              <a:ahLst/>
              <a:cxnLst/>
              <a:rect l="l" t="t" r="r" b="b"/>
              <a:pathLst>
                <a:path w="7441" h="6356" extrusionOk="0">
                  <a:moveTo>
                    <a:pt x="298" y="1"/>
                  </a:moveTo>
                  <a:cubicBezTo>
                    <a:pt x="140" y="1"/>
                    <a:pt x="1" y="131"/>
                    <a:pt x="1" y="298"/>
                  </a:cubicBezTo>
                  <a:lnTo>
                    <a:pt x="1" y="6058"/>
                  </a:lnTo>
                  <a:cubicBezTo>
                    <a:pt x="1" y="6225"/>
                    <a:pt x="140" y="6355"/>
                    <a:pt x="298" y="6355"/>
                  </a:cubicBezTo>
                  <a:lnTo>
                    <a:pt x="7144" y="6355"/>
                  </a:lnTo>
                  <a:cubicBezTo>
                    <a:pt x="7301" y="6355"/>
                    <a:pt x="7441" y="6225"/>
                    <a:pt x="7441" y="6058"/>
                  </a:cubicBezTo>
                  <a:lnTo>
                    <a:pt x="7441" y="298"/>
                  </a:lnTo>
                  <a:cubicBezTo>
                    <a:pt x="7441" y="131"/>
                    <a:pt x="7301" y="1"/>
                    <a:pt x="7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7369418" y="3278562"/>
              <a:ext cx="439043" cy="375025"/>
            </a:xfrm>
            <a:custGeom>
              <a:avLst/>
              <a:gdLst/>
              <a:ahLst/>
              <a:cxnLst/>
              <a:rect l="l" t="t" r="r" b="b"/>
              <a:pathLst>
                <a:path w="7441" h="6356" extrusionOk="0">
                  <a:moveTo>
                    <a:pt x="353" y="1"/>
                  </a:moveTo>
                  <a:cubicBezTo>
                    <a:pt x="158" y="1"/>
                    <a:pt x="0" y="159"/>
                    <a:pt x="0" y="344"/>
                  </a:cubicBezTo>
                  <a:lnTo>
                    <a:pt x="0" y="6012"/>
                  </a:lnTo>
                  <a:cubicBezTo>
                    <a:pt x="0" y="6198"/>
                    <a:pt x="158" y="6355"/>
                    <a:pt x="353" y="6355"/>
                  </a:cubicBezTo>
                  <a:lnTo>
                    <a:pt x="7088" y="6355"/>
                  </a:lnTo>
                  <a:cubicBezTo>
                    <a:pt x="7283" y="6355"/>
                    <a:pt x="7440" y="6198"/>
                    <a:pt x="7440" y="6012"/>
                  </a:cubicBezTo>
                  <a:lnTo>
                    <a:pt x="7440" y="344"/>
                  </a:lnTo>
                  <a:cubicBezTo>
                    <a:pt x="7440"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7366113" y="3274727"/>
              <a:ext cx="445593" cy="382695"/>
            </a:xfrm>
            <a:custGeom>
              <a:avLst/>
              <a:gdLst/>
              <a:ahLst/>
              <a:cxnLst/>
              <a:rect l="l" t="t" r="r" b="b"/>
              <a:pathLst>
                <a:path w="7552" h="6486" extrusionOk="0">
                  <a:moveTo>
                    <a:pt x="7144" y="121"/>
                  </a:moveTo>
                  <a:cubicBezTo>
                    <a:pt x="7301" y="121"/>
                    <a:pt x="7431" y="251"/>
                    <a:pt x="7431" y="409"/>
                  </a:cubicBezTo>
                  <a:lnTo>
                    <a:pt x="7431" y="6077"/>
                  </a:lnTo>
                  <a:cubicBezTo>
                    <a:pt x="7431" y="6235"/>
                    <a:pt x="7301" y="6365"/>
                    <a:pt x="7144" y="6365"/>
                  </a:cubicBezTo>
                  <a:lnTo>
                    <a:pt x="409" y="6365"/>
                  </a:lnTo>
                  <a:cubicBezTo>
                    <a:pt x="251" y="6365"/>
                    <a:pt x="121" y="6235"/>
                    <a:pt x="121" y="6077"/>
                  </a:cubicBezTo>
                  <a:lnTo>
                    <a:pt x="121" y="409"/>
                  </a:lnTo>
                  <a:cubicBezTo>
                    <a:pt x="121" y="251"/>
                    <a:pt x="251" y="121"/>
                    <a:pt x="409" y="121"/>
                  </a:cubicBezTo>
                  <a:close/>
                  <a:moveTo>
                    <a:pt x="409" y="1"/>
                  </a:moveTo>
                  <a:cubicBezTo>
                    <a:pt x="186" y="1"/>
                    <a:pt x="1" y="186"/>
                    <a:pt x="1" y="409"/>
                  </a:cubicBezTo>
                  <a:lnTo>
                    <a:pt x="1" y="6077"/>
                  </a:lnTo>
                  <a:cubicBezTo>
                    <a:pt x="1" y="6300"/>
                    <a:pt x="186" y="6485"/>
                    <a:pt x="409" y="6485"/>
                  </a:cubicBezTo>
                  <a:lnTo>
                    <a:pt x="7144" y="6485"/>
                  </a:lnTo>
                  <a:cubicBezTo>
                    <a:pt x="7366" y="6485"/>
                    <a:pt x="7552" y="6300"/>
                    <a:pt x="7552" y="6077"/>
                  </a:cubicBezTo>
                  <a:lnTo>
                    <a:pt x="7552" y="409"/>
                  </a:lnTo>
                  <a:cubicBezTo>
                    <a:pt x="7552" y="186"/>
                    <a:pt x="7366" y="1"/>
                    <a:pt x="7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7437271" y="3476164"/>
              <a:ext cx="302746" cy="40594"/>
            </a:xfrm>
            <a:custGeom>
              <a:avLst/>
              <a:gdLst/>
              <a:ahLst/>
              <a:cxnLst/>
              <a:rect l="l" t="t" r="r" b="b"/>
              <a:pathLst>
                <a:path w="5131" h="688" extrusionOk="0">
                  <a:moveTo>
                    <a:pt x="316" y="1"/>
                  </a:moveTo>
                  <a:cubicBezTo>
                    <a:pt x="140" y="1"/>
                    <a:pt x="1" y="140"/>
                    <a:pt x="1" y="325"/>
                  </a:cubicBezTo>
                  <a:lnTo>
                    <a:pt x="1" y="362"/>
                  </a:lnTo>
                  <a:cubicBezTo>
                    <a:pt x="1" y="539"/>
                    <a:pt x="140" y="687"/>
                    <a:pt x="316" y="687"/>
                  </a:cubicBezTo>
                  <a:lnTo>
                    <a:pt x="4806" y="687"/>
                  </a:lnTo>
                  <a:cubicBezTo>
                    <a:pt x="4982" y="687"/>
                    <a:pt x="5131" y="539"/>
                    <a:pt x="5131" y="362"/>
                  </a:cubicBezTo>
                  <a:lnTo>
                    <a:pt x="5131" y="325"/>
                  </a:lnTo>
                  <a:cubicBezTo>
                    <a:pt x="5131" y="140"/>
                    <a:pt x="498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7433436" y="3472919"/>
              <a:ext cx="309885" cy="47085"/>
            </a:xfrm>
            <a:custGeom>
              <a:avLst/>
              <a:gdLst/>
              <a:ahLst/>
              <a:cxnLst/>
              <a:rect l="l" t="t" r="r" b="b"/>
              <a:pathLst>
                <a:path w="5252" h="798" extrusionOk="0">
                  <a:moveTo>
                    <a:pt x="4871" y="111"/>
                  </a:moveTo>
                  <a:cubicBezTo>
                    <a:pt x="5019" y="111"/>
                    <a:pt x="5131" y="232"/>
                    <a:pt x="5131" y="380"/>
                  </a:cubicBezTo>
                  <a:lnTo>
                    <a:pt x="5131" y="417"/>
                  </a:lnTo>
                  <a:cubicBezTo>
                    <a:pt x="5131" y="566"/>
                    <a:pt x="5019" y="677"/>
                    <a:pt x="4871" y="677"/>
                  </a:cubicBezTo>
                  <a:lnTo>
                    <a:pt x="381" y="677"/>
                  </a:lnTo>
                  <a:cubicBezTo>
                    <a:pt x="242" y="677"/>
                    <a:pt x="121" y="566"/>
                    <a:pt x="121" y="417"/>
                  </a:cubicBezTo>
                  <a:lnTo>
                    <a:pt x="121" y="380"/>
                  </a:lnTo>
                  <a:cubicBezTo>
                    <a:pt x="121" y="232"/>
                    <a:pt x="242" y="111"/>
                    <a:pt x="381" y="111"/>
                  </a:cubicBezTo>
                  <a:close/>
                  <a:moveTo>
                    <a:pt x="381" y="0"/>
                  </a:moveTo>
                  <a:cubicBezTo>
                    <a:pt x="177" y="0"/>
                    <a:pt x="1" y="167"/>
                    <a:pt x="1" y="380"/>
                  </a:cubicBezTo>
                  <a:lnTo>
                    <a:pt x="1" y="417"/>
                  </a:lnTo>
                  <a:cubicBezTo>
                    <a:pt x="1" y="631"/>
                    <a:pt x="177" y="798"/>
                    <a:pt x="381" y="798"/>
                  </a:cubicBezTo>
                  <a:lnTo>
                    <a:pt x="4871" y="798"/>
                  </a:lnTo>
                  <a:cubicBezTo>
                    <a:pt x="5084" y="798"/>
                    <a:pt x="5251" y="631"/>
                    <a:pt x="5251" y="417"/>
                  </a:cubicBezTo>
                  <a:lnTo>
                    <a:pt x="5251" y="380"/>
                  </a:lnTo>
                  <a:cubicBezTo>
                    <a:pt x="5251" y="167"/>
                    <a:pt x="5084" y="0"/>
                    <a:pt x="4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7470136" y="3487138"/>
              <a:ext cx="234833" cy="16993"/>
            </a:xfrm>
            <a:custGeom>
              <a:avLst/>
              <a:gdLst/>
              <a:ahLst/>
              <a:cxnLst/>
              <a:rect l="l" t="t" r="r" b="b"/>
              <a:pathLst>
                <a:path w="3980" h="288" extrusionOk="0">
                  <a:moveTo>
                    <a:pt x="3850" y="56"/>
                  </a:moveTo>
                  <a:cubicBezTo>
                    <a:pt x="3887" y="56"/>
                    <a:pt x="3924" y="93"/>
                    <a:pt x="3924" y="130"/>
                  </a:cubicBezTo>
                  <a:lnTo>
                    <a:pt x="3924" y="149"/>
                  </a:lnTo>
                  <a:cubicBezTo>
                    <a:pt x="3924" y="195"/>
                    <a:pt x="3887" y="223"/>
                    <a:pt x="3850" y="223"/>
                  </a:cubicBezTo>
                  <a:lnTo>
                    <a:pt x="139" y="223"/>
                  </a:lnTo>
                  <a:cubicBezTo>
                    <a:pt x="93" y="223"/>
                    <a:pt x="56" y="195"/>
                    <a:pt x="56" y="149"/>
                  </a:cubicBezTo>
                  <a:lnTo>
                    <a:pt x="56" y="130"/>
                  </a:lnTo>
                  <a:cubicBezTo>
                    <a:pt x="56" y="93"/>
                    <a:pt x="93" y="56"/>
                    <a:pt x="139" y="56"/>
                  </a:cubicBezTo>
                  <a:close/>
                  <a:moveTo>
                    <a:pt x="130" y="0"/>
                  </a:moveTo>
                  <a:cubicBezTo>
                    <a:pt x="56" y="0"/>
                    <a:pt x="0" y="56"/>
                    <a:pt x="0" y="139"/>
                  </a:cubicBezTo>
                  <a:lnTo>
                    <a:pt x="0" y="149"/>
                  </a:lnTo>
                  <a:cubicBezTo>
                    <a:pt x="0" y="223"/>
                    <a:pt x="56" y="288"/>
                    <a:pt x="130" y="288"/>
                  </a:cubicBezTo>
                  <a:lnTo>
                    <a:pt x="3841" y="288"/>
                  </a:lnTo>
                  <a:cubicBezTo>
                    <a:pt x="3924" y="288"/>
                    <a:pt x="3980" y="223"/>
                    <a:pt x="3980" y="149"/>
                  </a:cubicBezTo>
                  <a:lnTo>
                    <a:pt x="3980" y="139"/>
                  </a:lnTo>
                  <a:cubicBezTo>
                    <a:pt x="3980" y="56"/>
                    <a:pt x="3924"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7489253" y="3539120"/>
              <a:ext cx="198251" cy="23601"/>
            </a:xfrm>
            <a:custGeom>
              <a:avLst/>
              <a:gdLst/>
              <a:ahLst/>
              <a:cxnLst/>
              <a:rect l="l" t="t" r="r" b="b"/>
              <a:pathLst>
                <a:path w="3360" h="400" extrusionOk="0">
                  <a:moveTo>
                    <a:pt x="205" y="0"/>
                  </a:moveTo>
                  <a:cubicBezTo>
                    <a:pt x="94" y="0"/>
                    <a:pt x="1" y="93"/>
                    <a:pt x="1" y="205"/>
                  </a:cubicBezTo>
                  <a:cubicBezTo>
                    <a:pt x="1" y="316"/>
                    <a:pt x="94" y="399"/>
                    <a:pt x="205" y="399"/>
                  </a:cubicBezTo>
                  <a:lnTo>
                    <a:pt x="3155"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7486008" y="3535816"/>
              <a:ext cx="204741" cy="30741"/>
            </a:xfrm>
            <a:custGeom>
              <a:avLst/>
              <a:gdLst/>
              <a:ahLst/>
              <a:cxnLst/>
              <a:rect l="l" t="t" r="r" b="b"/>
              <a:pathLst>
                <a:path w="3470" h="521" extrusionOk="0">
                  <a:moveTo>
                    <a:pt x="3210" y="121"/>
                  </a:moveTo>
                  <a:cubicBezTo>
                    <a:pt x="3294" y="121"/>
                    <a:pt x="3358" y="177"/>
                    <a:pt x="3358" y="261"/>
                  </a:cubicBezTo>
                  <a:cubicBezTo>
                    <a:pt x="3358" y="335"/>
                    <a:pt x="3294" y="400"/>
                    <a:pt x="3210" y="400"/>
                  </a:cubicBezTo>
                  <a:lnTo>
                    <a:pt x="260" y="400"/>
                  </a:lnTo>
                  <a:cubicBezTo>
                    <a:pt x="177" y="400"/>
                    <a:pt x="121" y="335"/>
                    <a:pt x="121" y="261"/>
                  </a:cubicBezTo>
                  <a:cubicBezTo>
                    <a:pt x="121" y="177"/>
                    <a:pt x="177" y="121"/>
                    <a:pt x="260" y="121"/>
                  </a:cubicBezTo>
                  <a:close/>
                  <a:moveTo>
                    <a:pt x="260" y="1"/>
                  </a:moveTo>
                  <a:cubicBezTo>
                    <a:pt x="121" y="1"/>
                    <a:pt x="0" y="112"/>
                    <a:pt x="0" y="261"/>
                  </a:cubicBezTo>
                  <a:cubicBezTo>
                    <a:pt x="0" y="400"/>
                    <a:pt x="112" y="520"/>
                    <a:pt x="260" y="520"/>
                  </a:cubicBezTo>
                  <a:lnTo>
                    <a:pt x="3210" y="520"/>
                  </a:lnTo>
                  <a:cubicBezTo>
                    <a:pt x="3358" y="520"/>
                    <a:pt x="3470" y="400"/>
                    <a:pt x="3470" y="261"/>
                  </a:cubicBezTo>
                  <a:cubicBezTo>
                    <a:pt x="3470" y="112"/>
                    <a:pt x="3358" y="1"/>
                    <a:pt x="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7529257" y="3545139"/>
              <a:ext cx="11506" cy="11565"/>
            </a:xfrm>
            <a:custGeom>
              <a:avLst/>
              <a:gdLst/>
              <a:ahLst/>
              <a:cxnLst/>
              <a:rect l="l" t="t" r="r" b="b"/>
              <a:pathLst>
                <a:path w="195" h="196" extrusionOk="0">
                  <a:moveTo>
                    <a:pt x="102" y="65"/>
                  </a:moveTo>
                  <a:cubicBezTo>
                    <a:pt x="121" y="65"/>
                    <a:pt x="139" y="84"/>
                    <a:pt x="139" y="103"/>
                  </a:cubicBezTo>
                  <a:cubicBezTo>
                    <a:pt x="139" y="121"/>
                    <a:pt x="121" y="140"/>
                    <a:pt x="102" y="140"/>
                  </a:cubicBezTo>
                  <a:cubicBezTo>
                    <a:pt x="74" y="140"/>
                    <a:pt x="56" y="121"/>
                    <a:pt x="56" y="103"/>
                  </a:cubicBezTo>
                  <a:cubicBezTo>
                    <a:pt x="56" y="84"/>
                    <a:pt x="74" y="65"/>
                    <a:pt x="102" y="65"/>
                  </a:cubicBezTo>
                  <a:close/>
                  <a:moveTo>
                    <a:pt x="102" y="1"/>
                  </a:moveTo>
                  <a:cubicBezTo>
                    <a:pt x="47" y="1"/>
                    <a:pt x="0" y="47"/>
                    <a:pt x="0" y="103"/>
                  </a:cubicBezTo>
                  <a:cubicBezTo>
                    <a:pt x="0" y="158"/>
                    <a:pt x="47" y="195"/>
                    <a:pt x="102" y="195"/>
                  </a:cubicBezTo>
                  <a:cubicBezTo>
                    <a:pt x="149" y="195"/>
                    <a:pt x="195" y="158"/>
                    <a:pt x="195" y="103"/>
                  </a:cubicBezTo>
                  <a:cubicBezTo>
                    <a:pt x="195" y="47"/>
                    <a:pt x="14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a:off x="7551148" y="3545139"/>
              <a:ext cx="11565" cy="11565"/>
            </a:xfrm>
            <a:custGeom>
              <a:avLst/>
              <a:gdLst/>
              <a:ahLst/>
              <a:cxnLst/>
              <a:rect l="l" t="t" r="r" b="b"/>
              <a:pathLst>
                <a:path w="196" h="196" extrusionOk="0">
                  <a:moveTo>
                    <a:pt x="102" y="65"/>
                  </a:moveTo>
                  <a:cubicBezTo>
                    <a:pt x="121" y="65"/>
                    <a:pt x="139" y="84"/>
                    <a:pt x="139" y="103"/>
                  </a:cubicBezTo>
                  <a:cubicBezTo>
                    <a:pt x="139" y="121"/>
                    <a:pt x="121" y="140"/>
                    <a:pt x="102" y="140"/>
                  </a:cubicBezTo>
                  <a:cubicBezTo>
                    <a:pt x="74" y="140"/>
                    <a:pt x="56" y="121"/>
                    <a:pt x="56" y="103"/>
                  </a:cubicBezTo>
                  <a:cubicBezTo>
                    <a:pt x="56" y="84"/>
                    <a:pt x="74" y="65"/>
                    <a:pt x="102" y="65"/>
                  </a:cubicBezTo>
                  <a:close/>
                  <a:moveTo>
                    <a:pt x="102" y="1"/>
                  </a:moveTo>
                  <a:cubicBezTo>
                    <a:pt x="47" y="1"/>
                    <a:pt x="0" y="47"/>
                    <a:pt x="0" y="103"/>
                  </a:cubicBezTo>
                  <a:cubicBezTo>
                    <a:pt x="0" y="158"/>
                    <a:pt x="47" y="195"/>
                    <a:pt x="102" y="195"/>
                  </a:cubicBezTo>
                  <a:cubicBezTo>
                    <a:pt x="149" y="195"/>
                    <a:pt x="195" y="158"/>
                    <a:pt x="195" y="103"/>
                  </a:cubicBezTo>
                  <a:cubicBezTo>
                    <a:pt x="195" y="47"/>
                    <a:pt x="14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a:off x="7571917" y="3545139"/>
              <a:ext cx="11034" cy="11565"/>
            </a:xfrm>
            <a:custGeom>
              <a:avLst/>
              <a:gdLst/>
              <a:ahLst/>
              <a:cxnLst/>
              <a:rect l="l" t="t" r="r" b="b"/>
              <a:pathLst>
                <a:path w="187" h="196" extrusionOk="0">
                  <a:moveTo>
                    <a:pt x="94" y="65"/>
                  </a:moveTo>
                  <a:cubicBezTo>
                    <a:pt x="112" y="65"/>
                    <a:pt x="131" y="84"/>
                    <a:pt x="131" y="103"/>
                  </a:cubicBezTo>
                  <a:cubicBezTo>
                    <a:pt x="131" y="121"/>
                    <a:pt x="112" y="140"/>
                    <a:pt x="94" y="140"/>
                  </a:cubicBezTo>
                  <a:cubicBezTo>
                    <a:pt x="75" y="140"/>
                    <a:pt x="56" y="121"/>
                    <a:pt x="56" y="103"/>
                  </a:cubicBezTo>
                  <a:cubicBezTo>
                    <a:pt x="56" y="84"/>
                    <a:pt x="75" y="65"/>
                    <a:pt x="94" y="65"/>
                  </a:cubicBezTo>
                  <a:close/>
                  <a:moveTo>
                    <a:pt x="94" y="1"/>
                  </a:moveTo>
                  <a:cubicBezTo>
                    <a:pt x="38" y="1"/>
                    <a:pt x="1" y="47"/>
                    <a:pt x="1" y="103"/>
                  </a:cubicBezTo>
                  <a:cubicBezTo>
                    <a:pt x="1" y="158"/>
                    <a:pt x="38" y="195"/>
                    <a:pt x="94" y="195"/>
                  </a:cubicBezTo>
                  <a:cubicBezTo>
                    <a:pt x="149" y="195"/>
                    <a:pt x="186" y="158"/>
                    <a:pt x="186" y="103"/>
                  </a:cubicBezTo>
                  <a:cubicBezTo>
                    <a:pt x="186" y="47"/>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7593807" y="3545139"/>
              <a:ext cx="11034" cy="11565"/>
            </a:xfrm>
            <a:custGeom>
              <a:avLst/>
              <a:gdLst/>
              <a:ahLst/>
              <a:cxnLst/>
              <a:rect l="l" t="t" r="r" b="b"/>
              <a:pathLst>
                <a:path w="187" h="196" extrusionOk="0">
                  <a:moveTo>
                    <a:pt x="94" y="65"/>
                  </a:moveTo>
                  <a:cubicBezTo>
                    <a:pt x="112" y="65"/>
                    <a:pt x="131" y="84"/>
                    <a:pt x="131" y="103"/>
                  </a:cubicBezTo>
                  <a:cubicBezTo>
                    <a:pt x="131" y="121"/>
                    <a:pt x="112" y="140"/>
                    <a:pt x="94" y="140"/>
                  </a:cubicBezTo>
                  <a:cubicBezTo>
                    <a:pt x="75" y="140"/>
                    <a:pt x="56" y="121"/>
                    <a:pt x="56" y="103"/>
                  </a:cubicBezTo>
                  <a:cubicBezTo>
                    <a:pt x="56" y="84"/>
                    <a:pt x="75" y="65"/>
                    <a:pt x="94" y="65"/>
                  </a:cubicBezTo>
                  <a:close/>
                  <a:moveTo>
                    <a:pt x="94" y="1"/>
                  </a:moveTo>
                  <a:cubicBezTo>
                    <a:pt x="38" y="1"/>
                    <a:pt x="1" y="47"/>
                    <a:pt x="1" y="103"/>
                  </a:cubicBezTo>
                  <a:cubicBezTo>
                    <a:pt x="1" y="158"/>
                    <a:pt x="38" y="195"/>
                    <a:pt x="94" y="195"/>
                  </a:cubicBezTo>
                  <a:cubicBezTo>
                    <a:pt x="149" y="195"/>
                    <a:pt x="186" y="158"/>
                    <a:pt x="186" y="103"/>
                  </a:cubicBezTo>
                  <a:cubicBezTo>
                    <a:pt x="186" y="47"/>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7614635" y="3545139"/>
              <a:ext cx="11565" cy="11565"/>
            </a:xfrm>
            <a:custGeom>
              <a:avLst/>
              <a:gdLst/>
              <a:ahLst/>
              <a:cxnLst/>
              <a:rect l="l" t="t" r="r" b="b"/>
              <a:pathLst>
                <a:path w="196" h="196" extrusionOk="0">
                  <a:moveTo>
                    <a:pt x="102" y="65"/>
                  </a:moveTo>
                  <a:cubicBezTo>
                    <a:pt x="121" y="65"/>
                    <a:pt x="139" y="84"/>
                    <a:pt x="139" y="103"/>
                  </a:cubicBezTo>
                  <a:cubicBezTo>
                    <a:pt x="139" y="121"/>
                    <a:pt x="121" y="140"/>
                    <a:pt x="102" y="140"/>
                  </a:cubicBezTo>
                  <a:cubicBezTo>
                    <a:pt x="84" y="140"/>
                    <a:pt x="65" y="121"/>
                    <a:pt x="65" y="103"/>
                  </a:cubicBezTo>
                  <a:cubicBezTo>
                    <a:pt x="65" y="84"/>
                    <a:pt x="75" y="65"/>
                    <a:pt x="102" y="65"/>
                  </a:cubicBezTo>
                  <a:close/>
                  <a:moveTo>
                    <a:pt x="102" y="1"/>
                  </a:moveTo>
                  <a:cubicBezTo>
                    <a:pt x="47" y="1"/>
                    <a:pt x="0" y="47"/>
                    <a:pt x="0" y="103"/>
                  </a:cubicBezTo>
                  <a:cubicBezTo>
                    <a:pt x="0" y="158"/>
                    <a:pt x="47"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7636525" y="3545139"/>
              <a:ext cx="11565" cy="11565"/>
            </a:xfrm>
            <a:custGeom>
              <a:avLst/>
              <a:gdLst/>
              <a:ahLst/>
              <a:cxnLst/>
              <a:rect l="l" t="t" r="r" b="b"/>
              <a:pathLst>
                <a:path w="196" h="196" extrusionOk="0">
                  <a:moveTo>
                    <a:pt x="102" y="65"/>
                  </a:moveTo>
                  <a:cubicBezTo>
                    <a:pt x="121" y="65"/>
                    <a:pt x="140" y="84"/>
                    <a:pt x="140" y="103"/>
                  </a:cubicBezTo>
                  <a:cubicBezTo>
                    <a:pt x="140" y="121"/>
                    <a:pt x="121" y="140"/>
                    <a:pt x="102" y="140"/>
                  </a:cubicBezTo>
                  <a:cubicBezTo>
                    <a:pt x="84" y="140"/>
                    <a:pt x="65" y="121"/>
                    <a:pt x="65" y="103"/>
                  </a:cubicBezTo>
                  <a:cubicBezTo>
                    <a:pt x="65" y="84"/>
                    <a:pt x="84" y="65"/>
                    <a:pt x="102" y="65"/>
                  </a:cubicBezTo>
                  <a:close/>
                  <a:moveTo>
                    <a:pt x="102" y="1"/>
                  </a:moveTo>
                  <a:cubicBezTo>
                    <a:pt x="47" y="1"/>
                    <a:pt x="0" y="47"/>
                    <a:pt x="0" y="103"/>
                  </a:cubicBezTo>
                  <a:cubicBezTo>
                    <a:pt x="0" y="158"/>
                    <a:pt x="47"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7524832" y="3322342"/>
              <a:ext cx="127093" cy="127093"/>
            </a:xfrm>
            <a:custGeom>
              <a:avLst/>
              <a:gdLst/>
              <a:ahLst/>
              <a:cxnLst/>
              <a:rect l="l" t="t" r="r" b="b"/>
              <a:pathLst>
                <a:path w="2154" h="2154" extrusionOk="0">
                  <a:moveTo>
                    <a:pt x="1077" y="1"/>
                  </a:moveTo>
                  <a:cubicBezTo>
                    <a:pt x="483" y="1"/>
                    <a:pt x="1" y="483"/>
                    <a:pt x="1" y="1077"/>
                  </a:cubicBezTo>
                  <a:cubicBezTo>
                    <a:pt x="1" y="1671"/>
                    <a:pt x="483" y="2153"/>
                    <a:pt x="1077" y="2153"/>
                  </a:cubicBezTo>
                  <a:cubicBezTo>
                    <a:pt x="1671" y="2153"/>
                    <a:pt x="2153" y="1671"/>
                    <a:pt x="2153" y="1077"/>
                  </a:cubicBezTo>
                  <a:cubicBezTo>
                    <a:pt x="2153" y="483"/>
                    <a:pt x="1671"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7521587" y="3319097"/>
              <a:ext cx="133583" cy="133583"/>
            </a:xfrm>
            <a:custGeom>
              <a:avLst/>
              <a:gdLst/>
              <a:ahLst/>
              <a:cxnLst/>
              <a:rect l="l" t="t" r="r" b="b"/>
              <a:pathLst>
                <a:path w="2264" h="2264" extrusionOk="0">
                  <a:moveTo>
                    <a:pt x="1132" y="112"/>
                  </a:moveTo>
                  <a:cubicBezTo>
                    <a:pt x="1698" y="112"/>
                    <a:pt x="2152" y="575"/>
                    <a:pt x="2152" y="1132"/>
                  </a:cubicBezTo>
                  <a:cubicBezTo>
                    <a:pt x="2152" y="1689"/>
                    <a:pt x="1698" y="2152"/>
                    <a:pt x="1132" y="2152"/>
                  </a:cubicBezTo>
                  <a:cubicBezTo>
                    <a:pt x="575" y="2152"/>
                    <a:pt x="121" y="1689"/>
                    <a:pt x="121" y="1132"/>
                  </a:cubicBezTo>
                  <a:cubicBezTo>
                    <a:pt x="121" y="575"/>
                    <a:pt x="575" y="112"/>
                    <a:pt x="1132" y="112"/>
                  </a:cubicBezTo>
                  <a:close/>
                  <a:moveTo>
                    <a:pt x="1132" y="0"/>
                  </a:moveTo>
                  <a:cubicBezTo>
                    <a:pt x="511" y="0"/>
                    <a:pt x="0" y="510"/>
                    <a:pt x="0" y="1132"/>
                  </a:cubicBezTo>
                  <a:cubicBezTo>
                    <a:pt x="0" y="1754"/>
                    <a:pt x="511" y="2264"/>
                    <a:pt x="1132" y="2264"/>
                  </a:cubicBezTo>
                  <a:cubicBezTo>
                    <a:pt x="1763" y="2264"/>
                    <a:pt x="2264" y="1754"/>
                    <a:pt x="2264" y="1132"/>
                  </a:cubicBezTo>
                  <a:cubicBezTo>
                    <a:pt x="2264" y="510"/>
                    <a:pt x="1763"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4"/>
            <p:cNvSpPr/>
            <p:nvPr/>
          </p:nvSpPr>
          <p:spPr>
            <a:xfrm>
              <a:off x="7560411" y="3389665"/>
              <a:ext cx="56466" cy="28558"/>
            </a:xfrm>
            <a:custGeom>
              <a:avLst/>
              <a:gdLst/>
              <a:ahLst/>
              <a:cxnLst/>
              <a:rect l="l" t="t" r="r" b="b"/>
              <a:pathLst>
                <a:path w="957" h="484" extrusionOk="0">
                  <a:moveTo>
                    <a:pt x="474" y="1"/>
                  </a:moveTo>
                  <a:cubicBezTo>
                    <a:pt x="214" y="1"/>
                    <a:pt x="1" y="214"/>
                    <a:pt x="1"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7556576" y="3386420"/>
              <a:ext cx="63606" cy="35107"/>
            </a:xfrm>
            <a:custGeom>
              <a:avLst/>
              <a:gdLst/>
              <a:ahLst/>
              <a:cxnLst/>
              <a:rect l="l" t="t" r="r" b="b"/>
              <a:pathLst>
                <a:path w="1078" h="595" extrusionOk="0">
                  <a:moveTo>
                    <a:pt x="539" y="112"/>
                  </a:moveTo>
                  <a:cubicBezTo>
                    <a:pt x="752" y="112"/>
                    <a:pt x="929" y="269"/>
                    <a:pt x="956" y="473"/>
                  </a:cubicBezTo>
                  <a:lnTo>
                    <a:pt x="122" y="473"/>
                  </a:lnTo>
                  <a:cubicBezTo>
                    <a:pt x="149" y="269"/>
                    <a:pt x="326" y="112"/>
                    <a:pt x="539" y="112"/>
                  </a:cubicBezTo>
                  <a:close/>
                  <a:moveTo>
                    <a:pt x="539" y="0"/>
                  </a:moveTo>
                  <a:cubicBezTo>
                    <a:pt x="242" y="0"/>
                    <a:pt x="1" y="241"/>
                    <a:pt x="1" y="538"/>
                  </a:cubicBezTo>
                  <a:cubicBezTo>
                    <a:pt x="1" y="594"/>
                    <a:pt x="1" y="594"/>
                    <a:pt x="233" y="594"/>
                  </a:cubicBezTo>
                  <a:lnTo>
                    <a:pt x="585" y="594"/>
                  </a:lnTo>
                  <a:cubicBezTo>
                    <a:pt x="1077" y="594"/>
                    <a:pt x="1077" y="594"/>
                    <a:pt x="1077" y="538"/>
                  </a:cubicBezTo>
                  <a:cubicBezTo>
                    <a:pt x="1077" y="241"/>
                    <a:pt x="83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7572507" y="3353555"/>
              <a:ext cx="32334" cy="32393"/>
            </a:xfrm>
            <a:custGeom>
              <a:avLst/>
              <a:gdLst/>
              <a:ahLst/>
              <a:cxnLst/>
              <a:rect l="l" t="t" r="r" b="b"/>
              <a:pathLst>
                <a:path w="548" h="549" extrusionOk="0">
                  <a:moveTo>
                    <a:pt x="269" y="1"/>
                  </a:moveTo>
                  <a:cubicBezTo>
                    <a:pt x="121" y="1"/>
                    <a:pt x="0" y="131"/>
                    <a:pt x="0" y="279"/>
                  </a:cubicBezTo>
                  <a:cubicBezTo>
                    <a:pt x="0" y="427"/>
                    <a:pt x="121" y="548"/>
                    <a:pt x="269" y="548"/>
                  </a:cubicBezTo>
                  <a:cubicBezTo>
                    <a:pt x="427" y="548"/>
                    <a:pt x="547" y="427"/>
                    <a:pt x="547" y="279"/>
                  </a:cubicBezTo>
                  <a:cubicBezTo>
                    <a:pt x="547" y="131"/>
                    <a:pt x="427" y="1"/>
                    <a:pt x="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7569203" y="3350310"/>
              <a:ext cx="38883" cy="38883"/>
            </a:xfrm>
            <a:custGeom>
              <a:avLst/>
              <a:gdLst/>
              <a:ahLst/>
              <a:cxnLst/>
              <a:rect l="l" t="t" r="r" b="b"/>
              <a:pathLst>
                <a:path w="659" h="659" extrusionOk="0">
                  <a:moveTo>
                    <a:pt x="325" y="121"/>
                  </a:moveTo>
                  <a:cubicBezTo>
                    <a:pt x="446" y="121"/>
                    <a:pt x="538" y="213"/>
                    <a:pt x="538" y="334"/>
                  </a:cubicBezTo>
                  <a:cubicBezTo>
                    <a:pt x="538" y="445"/>
                    <a:pt x="446" y="547"/>
                    <a:pt x="325" y="547"/>
                  </a:cubicBezTo>
                  <a:cubicBezTo>
                    <a:pt x="214" y="547"/>
                    <a:pt x="112" y="445"/>
                    <a:pt x="112" y="334"/>
                  </a:cubicBezTo>
                  <a:cubicBezTo>
                    <a:pt x="112" y="213"/>
                    <a:pt x="214" y="121"/>
                    <a:pt x="325" y="121"/>
                  </a:cubicBezTo>
                  <a:close/>
                  <a:moveTo>
                    <a:pt x="325" y="0"/>
                  </a:moveTo>
                  <a:cubicBezTo>
                    <a:pt x="149" y="0"/>
                    <a:pt x="0" y="148"/>
                    <a:pt x="0" y="334"/>
                  </a:cubicBezTo>
                  <a:cubicBezTo>
                    <a:pt x="0" y="510"/>
                    <a:pt x="149" y="659"/>
                    <a:pt x="325" y="659"/>
                  </a:cubicBezTo>
                  <a:cubicBezTo>
                    <a:pt x="511" y="659"/>
                    <a:pt x="659" y="510"/>
                    <a:pt x="659" y="334"/>
                  </a:cubicBezTo>
                  <a:cubicBezTo>
                    <a:pt x="659" y="148"/>
                    <a:pt x="51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7541825" y="3581839"/>
              <a:ext cx="93638" cy="29030"/>
            </a:xfrm>
            <a:custGeom>
              <a:avLst/>
              <a:gdLst/>
              <a:ahLst/>
              <a:cxnLst/>
              <a:rect l="l" t="t" r="r" b="b"/>
              <a:pathLst>
                <a:path w="1587" h="492" extrusionOk="0">
                  <a:moveTo>
                    <a:pt x="242" y="0"/>
                  </a:moveTo>
                  <a:cubicBezTo>
                    <a:pt x="112" y="0"/>
                    <a:pt x="1" y="111"/>
                    <a:pt x="1" y="251"/>
                  </a:cubicBezTo>
                  <a:cubicBezTo>
                    <a:pt x="1" y="380"/>
                    <a:pt x="112" y="492"/>
                    <a:pt x="242" y="492"/>
                  </a:cubicBezTo>
                  <a:lnTo>
                    <a:pt x="1336" y="492"/>
                  </a:lnTo>
                  <a:cubicBezTo>
                    <a:pt x="1476" y="492"/>
                    <a:pt x="1587" y="380"/>
                    <a:pt x="1587" y="251"/>
                  </a:cubicBezTo>
                  <a:cubicBezTo>
                    <a:pt x="1587" y="111"/>
                    <a:pt x="1476"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7537990" y="3578534"/>
              <a:ext cx="100778" cy="35638"/>
            </a:xfrm>
            <a:custGeom>
              <a:avLst/>
              <a:gdLst/>
              <a:ahLst/>
              <a:cxnLst/>
              <a:rect l="l" t="t" r="r" b="b"/>
              <a:pathLst>
                <a:path w="1708" h="604" extrusionOk="0">
                  <a:moveTo>
                    <a:pt x="1401" y="112"/>
                  </a:moveTo>
                  <a:cubicBezTo>
                    <a:pt x="1503" y="112"/>
                    <a:pt x="1587" y="195"/>
                    <a:pt x="1587" y="307"/>
                  </a:cubicBezTo>
                  <a:cubicBezTo>
                    <a:pt x="1587" y="409"/>
                    <a:pt x="1503" y="492"/>
                    <a:pt x="1401" y="492"/>
                  </a:cubicBezTo>
                  <a:lnTo>
                    <a:pt x="307" y="492"/>
                  </a:lnTo>
                  <a:cubicBezTo>
                    <a:pt x="205" y="492"/>
                    <a:pt x="121" y="409"/>
                    <a:pt x="121" y="307"/>
                  </a:cubicBezTo>
                  <a:cubicBezTo>
                    <a:pt x="121" y="195"/>
                    <a:pt x="205" y="112"/>
                    <a:pt x="307" y="112"/>
                  </a:cubicBezTo>
                  <a:close/>
                  <a:moveTo>
                    <a:pt x="307" y="0"/>
                  </a:moveTo>
                  <a:cubicBezTo>
                    <a:pt x="140" y="0"/>
                    <a:pt x="1" y="130"/>
                    <a:pt x="1" y="307"/>
                  </a:cubicBezTo>
                  <a:cubicBezTo>
                    <a:pt x="1" y="474"/>
                    <a:pt x="140" y="603"/>
                    <a:pt x="307"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7134585" y="1285137"/>
              <a:ext cx="959039" cy="662902"/>
            </a:xfrm>
            <a:custGeom>
              <a:avLst/>
              <a:gdLst/>
              <a:ahLst/>
              <a:cxnLst/>
              <a:rect l="l" t="t" r="r" b="b"/>
              <a:pathLst>
                <a:path w="16254" h="11235" extrusionOk="0">
                  <a:moveTo>
                    <a:pt x="427" y="0"/>
                  </a:moveTo>
                  <a:cubicBezTo>
                    <a:pt x="195" y="0"/>
                    <a:pt x="1" y="195"/>
                    <a:pt x="1" y="427"/>
                  </a:cubicBezTo>
                  <a:lnTo>
                    <a:pt x="1" y="11086"/>
                  </a:lnTo>
                  <a:cubicBezTo>
                    <a:pt x="1" y="11169"/>
                    <a:pt x="66" y="11234"/>
                    <a:pt x="149" y="11234"/>
                  </a:cubicBezTo>
                  <a:lnTo>
                    <a:pt x="16105" y="11234"/>
                  </a:lnTo>
                  <a:cubicBezTo>
                    <a:pt x="16188" y="11234"/>
                    <a:pt x="16253" y="11169"/>
                    <a:pt x="16253" y="11086"/>
                  </a:cubicBezTo>
                  <a:lnTo>
                    <a:pt x="16253" y="427"/>
                  </a:lnTo>
                  <a:cubicBezTo>
                    <a:pt x="16253" y="195"/>
                    <a:pt x="16059"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7131340" y="1281833"/>
              <a:ext cx="965588" cy="670041"/>
            </a:xfrm>
            <a:custGeom>
              <a:avLst/>
              <a:gdLst/>
              <a:ahLst/>
              <a:cxnLst/>
              <a:rect l="l" t="t" r="r" b="b"/>
              <a:pathLst>
                <a:path w="16365" h="11356" extrusionOk="0">
                  <a:moveTo>
                    <a:pt x="15882" y="121"/>
                  </a:moveTo>
                  <a:cubicBezTo>
                    <a:pt x="16086" y="121"/>
                    <a:pt x="16243" y="279"/>
                    <a:pt x="16243" y="483"/>
                  </a:cubicBezTo>
                  <a:lnTo>
                    <a:pt x="16243" y="11142"/>
                  </a:lnTo>
                  <a:cubicBezTo>
                    <a:pt x="16243" y="11198"/>
                    <a:pt x="16206" y="11235"/>
                    <a:pt x="16160" y="11235"/>
                  </a:cubicBezTo>
                  <a:lnTo>
                    <a:pt x="204" y="11235"/>
                  </a:lnTo>
                  <a:cubicBezTo>
                    <a:pt x="158" y="11235"/>
                    <a:pt x="111" y="11198"/>
                    <a:pt x="111" y="11142"/>
                  </a:cubicBezTo>
                  <a:lnTo>
                    <a:pt x="111" y="483"/>
                  </a:lnTo>
                  <a:cubicBezTo>
                    <a:pt x="111" y="279"/>
                    <a:pt x="278" y="121"/>
                    <a:pt x="482" y="121"/>
                  </a:cubicBezTo>
                  <a:close/>
                  <a:moveTo>
                    <a:pt x="482" y="1"/>
                  </a:moveTo>
                  <a:cubicBezTo>
                    <a:pt x="213" y="1"/>
                    <a:pt x="0" y="214"/>
                    <a:pt x="0" y="483"/>
                  </a:cubicBezTo>
                  <a:lnTo>
                    <a:pt x="0" y="11142"/>
                  </a:lnTo>
                  <a:cubicBezTo>
                    <a:pt x="0" y="11262"/>
                    <a:pt x="93" y="11355"/>
                    <a:pt x="204" y="11355"/>
                  </a:cubicBezTo>
                  <a:lnTo>
                    <a:pt x="16160" y="11355"/>
                  </a:lnTo>
                  <a:cubicBezTo>
                    <a:pt x="16271" y="11355"/>
                    <a:pt x="16364" y="11262"/>
                    <a:pt x="16364" y="11142"/>
                  </a:cubicBezTo>
                  <a:lnTo>
                    <a:pt x="16364" y="483"/>
                  </a:lnTo>
                  <a:cubicBezTo>
                    <a:pt x="16364"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7204681" y="1349156"/>
              <a:ext cx="818847" cy="535396"/>
            </a:xfrm>
            <a:custGeom>
              <a:avLst/>
              <a:gdLst/>
              <a:ahLst/>
              <a:cxnLst/>
              <a:rect l="l" t="t" r="r" b="b"/>
              <a:pathLst>
                <a:path w="13878" h="9074" extrusionOk="0">
                  <a:moveTo>
                    <a:pt x="0" y="1"/>
                  </a:moveTo>
                  <a:lnTo>
                    <a:pt x="0" y="1847"/>
                  </a:lnTo>
                  <a:lnTo>
                    <a:pt x="0" y="7376"/>
                  </a:lnTo>
                  <a:lnTo>
                    <a:pt x="0" y="9073"/>
                  </a:lnTo>
                  <a:lnTo>
                    <a:pt x="13878" y="9073"/>
                  </a:lnTo>
                  <a:lnTo>
                    <a:pt x="138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7201376" y="1345320"/>
              <a:ext cx="825455" cy="542476"/>
            </a:xfrm>
            <a:custGeom>
              <a:avLst/>
              <a:gdLst/>
              <a:ahLst/>
              <a:cxnLst/>
              <a:rect l="l" t="t" r="r" b="b"/>
              <a:pathLst>
                <a:path w="13990" h="9194" extrusionOk="0">
                  <a:moveTo>
                    <a:pt x="56" y="1"/>
                  </a:moveTo>
                  <a:cubicBezTo>
                    <a:pt x="28" y="1"/>
                    <a:pt x="0" y="29"/>
                    <a:pt x="0" y="66"/>
                  </a:cubicBezTo>
                  <a:lnTo>
                    <a:pt x="0" y="1912"/>
                  </a:lnTo>
                  <a:cubicBezTo>
                    <a:pt x="0" y="1949"/>
                    <a:pt x="28" y="1967"/>
                    <a:pt x="56" y="1967"/>
                  </a:cubicBezTo>
                  <a:cubicBezTo>
                    <a:pt x="93" y="1967"/>
                    <a:pt x="112" y="1949"/>
                    <a:pt x="112" y="1912"/>
                  </a:cubicBezTo>
                  <a:lnTo>
                    <a:pt x="112" y="121"/>
                  </a:lnTo>
                  <a:lnTo>
                    <a:pt x="13869" y="121"/>
                  </a:lnTo>
                  <a:lnTo>
                    <a:pt x="13869" y="9083"/>
                  </a:lnTo>
                  <a:lnTo>
                    <a:pt x="112" y="9083"/>
                  </a:lnTo>
                  <a:lnTo>
                    <a:pt x="112" y="7441"/>
                  </a:lnTo>
                  <a:cubicBezTo>
                    <a:pt x="112" y="7403"/>
                    <a:pt x="93" y="7385"/>
                    <a:pt x="56" y="7385"/>
                  </a:cubicBezTo>
                  <a:cubicBezTo>
                    <a:pt x="28" y="7385"/>
                    <a:pt x="0" y="7403"/>
                    <a:pt x="0" y="7441"/>
                  </a:cubicBezTo>
                  <a:lnTo>
                    <a:pt x="0" y="9138"/>
                  </a:lnTo>
                  <a:cubicBezTo>
                    <a:pt x="0" y="9175"/>
                    <a:pt x="28" y="9194"/>
                    <a:pt x="56" y="9194"/>
                  </a:cubicBezTo>
                  <a:lnTo>
                    <a:pt x="13934" y="9194"/>
                  </a:lnTo>
                  <a:cubicBezTo>
                    <a:pt x="13962" y="9194"/>
                    <a:pt x="13990" y="9175"/>
                    <a:pt x="13990" y="9138"/>
                  </a:cubicBezTo>
                  <a:lnTo>
                    <a:pt x="13990" y="66"/>
                  </a:lnTo>
                  <a:cubicBezTo>
                    <a:pt x="13990" y="29"/>
                    <a:pt x="13962"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7201376" y="1512300"/>
              <a:ext cx="6608" cy="180668"/>
            </a:xfrm>
            <a:custGeom>
              <a:avLst/>
              <a:gdLst/>
              <a:ahLst/>
              <a:cxnLst/>
              <a:rect l="l" t="t" r="r" b="b"/>
              <a:pathLst>
                <a:path w="112" h="3062" extrusionOk="0">
                  <a:moveTo>
                    <a:pt x="56" y="0"/>
                  </a:moveTo>
                  <a:cubicBezTo>
                    <a:pt x="28" y="0"/>
                    <a:pt x="0" y="28"/>
                    <a:pt x="0" y="56"/>
                  </a:cubicBezTo>
                  <a:lnTo>
                    <a:pt x="0" y="3006"/>
                  </a:lnTo>
                  <a:cubicBezTo>
                    <a:pt x="0" y="3034"/>
                    <a:pt x="28" y="3061"/>
                    <a:pt x="56" y="3061"/>
                  </a:cubicBezTo>
                  <a:cubicBezTo>
                    <a:pt x="93" y="3061"/>
                    <a:pt x="112" y="3034"/>
                    <a:pt x="112" y="3006"/>
                  </a:cubicBezTo>
                  <a:lnTo>
                    <a:pt x="112" y="56"/>
                  </a:lnTo>
                  <a:cubicBezTo>
                    <a:pt x="112" y="28"/>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7603130" y="1307027"/>
              <a:ext cx="21949" cy="21418"/>
            </a:xfrm>
            <a:custGeom>
              <a:avLst/>
              <a:gdLst/>
              <a:ahLst/>
              <a:cxnLst/>
              <a:rect l="l" t="t" r="r" b="b"/>
              <a:pathLst>
                <a:path w="372" h="363" extrusionOk="0">
                  <a:moveTo>
                    <a:pt x="186" y="121"/>
                  </a:moveTo>
                  <a:cubicBezTo>
                    <a:pt x="223" y="121"/>
                    <a:pt x="251" y="149"/>
                    <a:pt x="251" y="186"/>
                  </a:cubicBezTo>
                  <a:cubicBezTo>
                    <a:pt x="251" y="223"/>
                    <a:pt x="223" y="251"/>
                    <a:pt x="186" y="251"/>
                  </a:cubicBezTo>
                  <a:cubicBezTo>
                    <a:pt x="149" y="251"/>
                    <a:pt x="121" y="223"/>
                    <a:pt x="121" y="186"/>
                  </a:cubicBezTo>
                  <a:cubicBezTo>
                    <a:pt x="121" y="149"/>
                    <a:pt x="149" y="121"/>
                    <a:pt x="186" y="121"/>
                  </a:cubicBezTo>
                  <a:close/>
                  <a:moveTo>
                    <a:pt x="186" y="0"/>
                  </a:moveTo>
                  <a:cubicBezTo>
                    <a:pt x="84" y="0"/>
                    <a:pt x="1" y="84"/>
                    <a:pt x="1" y="186"/>
                  </a:cubicBezTo>
                  <a:cubicBezTo>
                    <a:pt x="1" y="279"/>
                    <a:pt x="84" y="362"/>
                    <a:pt x="186" y="362"/>
                  </a:cubicBezTo>
                  <a:cubicBezTo>
                    <a:pt x="288" y="362"/>
                    <a:pt x="372" y="288"/>
                    <a:pt x="372" y="186"/>
                  </a:cubicBezTo>
                  <a:cubicBezTo>
                    <a:pt x="372" y="84"/>
                    <a:pt x="28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6977518" y="1943023"/>
              <a:ext cx="1272641" cy="86027"/>
            </a:xfrm>
            <a:custGeom>
              <a:avLst/>
              <a:gdLst/>
              <a:ahLst/>
              <a:cxnLst/>
              <a:rect l="l" t="t" r="r" b="b"/>
              <a:pathLst>
                <a:path w="21569" h="1458" extrusionOk="0">
                  <a:moveTo>
                    <a:pt x="0" y="1"/>
                  </a:moveTo>
                  <a:lnTo>
                    <a:pt x="0" y="891"/>
                  </a:lnTo>
                  <a:cubicBezTo>
                    <a:pt x="0" y="1207"/>
                    <a:pt x="260" y="1457"/>
                    <a:pt x="575" y="1457"/>
                  </a:cubicBezTo>
                  <a:lnTo>
                    <a:pt x="21003" y="1457"/>
                  </a:lnTo>
                  <a:cubicBezTo>
                    <a:pt x="21318"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6974214" y="1939778"/>
              <a:ext cx="1279781" cy="92517"/>
            </a:xfrm>
            <a:custGeom>
              <a:avLst/>
              <a:gdLst/>
              <a:ahLst/>
              <a:cxnLst/>
              <a:rect l="l" t="t" r="r" b="b"/>
              <a:pathLst>
                <a:path w="21690" h="1568" extrusionOk="0">
                  <a:moveTo>
                    <a:pt x="21569" y="111"/>
                  </a:moveTo>
                  <a:lnTo>
                    <a:pt x="21569" y="946"/>
                  </a:lnTo>
                  <a:cubicBezTo>
                    <a:pt x="21569" y="1225"/>
                    <a:pt x="21337" y="1457"/>
                    <a:pt x="21059" y="1457"/>
                  </a:cubicBezTo>
                  <a:lnTo>
                    <a:pt x="631" y="1457"/>
                  </a:lnTo>
                  <a:cubicBezTo>
                    <a:pt x="344" y="1457"/>
                    <a:pt x="121" y="1225"/>
                    <a:pt x="121" y="946"/>
                  </a:cubicBezTo>
                  <a:lnTo>
                    <a:pt x="121" y="111"/>
                  </a:lnTo>
                  <a:close/>
                  <a:moveTo>
                    <a:pt x="56" y="0"/>
                  </a:moveTo>
                  <a:cubicBezTo>
                    <a:pt x="28" y="0"/>
                    <a:pt x="1" y="28"/>
                    <a:pt x="1" y="56"/>
                  </a:cubicBezTo>
                  <a:lnTo>
                    <a:pt x="1" y="946"/>
                  </a:lnTo>
                  <a:cubicBezTo>
                    <a:pt x="1" y="1290"/>
                    <a:pt x="279" y="1568"/>
                    <a:pt x="631" y="1568"/>
                  </a:cubicBezTo>
                  <a:lnTo>
                    <a:pt x="21059" y="1568"/>
                  </a:lnTo>
                  <a:cubicBezTo>
                    <a:pt x="21402" y="1568"/>
                    <a:pt x="21690" y="1290"/>
                    <a:pt x="21690" y="946"/>
                  </a:cubicBezTo>
                  <a:lnTo>
                    <a:pt x="21690" y="56"/>
                  </a:lnTo>
                  <a:cubicBezTo>
                    <a:pt x="21690" y="28"/>
                    <a:pt x="21662" y="0"/>
                    <a:pt x="2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6986251" y="2005449"/>
              <a:ext cx="1255176" cy="6608"/>
            </a:xfrm>
            <a:custGeom>
              <a:avLst/>
              <a:gdLst/>
              <a:ahLst/>
              <a:cxnLst/>
              <a:rect l="l" t="t" r="r" b="b"/>
              <a:pathLst>
                <a:path w="21273" h="112" extrusionOk="0">
                  <a:moveTo>
                    <a:pt x="66" y="0"/>
                  </a:moveTo>
                  <a:cubicBezTo>
                    <a:pt x="29" y="0"/>
                    <a:pt x="1" y="28"/>
                    <a:pt x="1" y="56"/>
                  </a:cubicBezTo>
                  <a:cubicBezTo>
                    <a:pt x="1" y="93"/>
                    <a:pt x="29" y="112"/>
                    <a:pt x="66" y="112"/>
                  </a:cubicBezTo>
                  <a:lnTo>
                    <a:pt x="21216" y="112"/>
                  </a:lnTo>
                  <a:cubicBezTo>
                    <a:pt x="21254" y="112"/>
                    <a:pt x="21272" y="93"/>
                    <a:pt x="21272" y="56"/>
                  </a:cubicBezTo>
                  <a:cubicBezTo>
                    <a:pt x="21272" y="28"/>
                    <a:pt x="2125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7492557" y="1948511"/>
              <a:ext cx="243093" cy="26905"/>
            </a:xfrm>
            <a:custGeom>
              <a:avLst/>
              <a:gdLst/>
              <a:ahLst/>
              <a:cxnLst/>
              <a:rect l="l" t="t" r="r" b="b"/>
              <a:pathLst>
                <a:path w="4120" h="456" extrusionOk="0">
                  <a:moveTo>
                    <a:pt x="1" y="1"/>
                  </a:moveTo>
                  <a:lnTo>
                    <a:pt x="1"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7489253" y="1945206"/>
              <a:ext cx="249702" cy="33455"/>
            </a:xfrm>
            <a:custGeom>
              <a:avLst/>
              <a:gdLst/>
              <a:ahLst/>
              <a:cxnLst/>
              <a:rect l="l" t="t" r="r" b="b"/>
              <a:pathLst>
                <a:path w="4232" h="567" extrusionOk="0">
                  <a:moveTo>
                    <a:pt x="4120" y="112"/>
                  </a:moveTo>
                  <a:lnTo>
                    <a:pt x="4120" y="455"/>
                  </a:lnTo>
                  <a:lnTo>
                    <a:pt x="112" y="455"/>
                  </a:lnTo>
                  <a:lnTo>
                    <a:pt x="112" y="112"/>
                  </a:lnTo>
                  <a:close/>
                  <a:moveTo>
                    <a:pt x="57" y="1"/>
                  </a:moveTo>
                  <a:cubicBezTo>
                    <a:pt x="29" y="1"/>
                    <a:pt x="1" y="19"/>
                    <a:pt x="1" y="57"/>
                  </a:cubicBezTo>
                  <a:lnTo>
                    <a:pt x="1" y="511"/>
                  </a:lnTo>
                  <a:cubicBezTo>
                    <a:pt x="1" y="539"/>
                    <a:pt x="29" y="567"/>
                    <a:pt x="57"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7368297" y="1450405"/>
              <a:ext cx="438512" cy="375556"/>
            </a:xfrm>
            <a:custGeom>
              <a:avLst/>
              <a:gdLst/>
              <a:ahLst/>
              <a:cxnLst/>
              <a:rect l="l" t="t" r="r" b="b"/>
              <a:pathLst>
                <a:path w="7432" h="6365" extrusionOk="0">
                  <a:moveTo>
                    <a:pt x="298" y="1"/>
                  </a:moveTo>
                  <a:cubicBezTo>
                    <a:pt x="131" y="1"/>
                    <a:pt x="1" y="140"/>
                    <a:pt x="1" y="298"/>
                  </a:cubicBezTo>
                  <a:lnTo>
                    <a:pt x="1" y="6068"/>
                  </a:lnTo>
                  <a:cubicBezTo>
                    <a:pt x="1" y="6235"/>
                    <a:pt x="131" y="6365"/>
                    <a:pt x="298" y="6365"/>
                  </a:cubicBezTo>
                  <a:lnTo>
                    <a:pt x="7135" y="6365"/>
                  </a:lnTo>
                  <a:cubicBezTo>
                    <a:pt x="7302" y="6365"/>
                    <a:pt x="7431" y="6235"/>
                    <a:pt x="7431" y="6068"/>
                  </a:cubicBezTo>
                  <a:lnTo>
                    <a:pt x="7431" y="298"/>
                  </a:lnTo>
                  <a:cubicBezTo>
                    <a:pt x="7431" y="140"/>
                    <a:pt x="7302" y="1"/>
                    <a:pt x="7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7397326" y="1420844"/>
              <a:ext cx="438512" cy="375556"/>
            </a:xfrm>
            <a:custGeom>
              <a:avLst/>
              <a:gdLst/>
              <a:ahLst/>
              <a:cxnLst/>
              <a:rect l="l" t="t" r="r" b="b"/>
              <a:pathLst>
                <a:path w="7432" h="6365" extrusionOk="0">
                  <a:moveTo>
                    <a:pt x="353" y="1"/>
                  </a:moveTo>
                  <a:cubicBezTo>
                    <a:pt x="158" y="1"/>
                    <a:pt x="0" y="159"/>
                    <a:pt x="0" y="353"/>
                  </a:cubicBezTo>
                  <a:lnTo>
                    <a:pt x="0" y="6012"/>
                  </a:lnTo>
                  <a:cubicBezTo>
                    <a:pt x="0" y="6207"/>
                    <a:pt x="158" y="6365"/>
                    <a:pt x="353" y="6365"/>
                  </a:cubicBezTo>
                  <a:lnTo>
                    <a:pt x="7088" y="6365"/>
                  </a:lnTo>
                  <a:cubicBezTo>
                    <a:pt x="7273" y="6365"/>
                    <a:pt x="7431" y="6207"/>
                    <a:pt x="7431" y="6012"/>
                  </a:cubicBezTo>
                  <a:lnTo>
                    <a:pt x="7431" y="353"/>
                  </a:lnTo>
                  <a:cubicBezTo>
                    <a:pt x="7431" y="159"/>
                    <a:pt x="727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7394022" y="1417599"/>
              <a:ext cx="445652" cy="382105"/>
            </a:xfrm>
            <a:custGeom>
              <a:avLst/>
              <a:gdLst/>
              <a:ahLst/>
              <a:cxnLst/>
              <a:rect l="l" t="t" r="r" b="b"/>
              <a:pathLst>
                <a:path w="7553" h="6476" extrusionOk="0">
                  <a:moveTo>
                    <a:pt x="7144" y="112"/>
                  </a:moveTo>
                  <a:cubicBezTo>
                    <a:pt x="7302" y="112"/>
                    <a:pt x="7431" y="241"/>
                    <a:pt x="7431" y="408"/>
                  </a:cubicBezTo>
                  <a:lnTo>
                    <a:pt x="7431" y="6067"/>
                  </a:lnTo>
                  <a:cubicBezTo>
                    <a:pt x="7431" y="6225"/>
                    <a:pt x="7302" y="6355"/>
                    <a:pt x="7144" y="6355"/>
                  </a:cubicBezTo>
                  <a:lnTo>
                    <a:pt x="409" y="6355"/>
                  </a:lnTo>
                  <a:cubicBezTo>
                    <a:pt x="242" y="6355"/>
                    <a:pt x="112" y="6225"/>
                    <a:pt x="112" y="6067"/>
                  </a:cubicBezTo>
                  <a:lnTo>
                    <a:pt x="112" y="408"/>
                  </a:lnTo>
                  <a:cubicBezTo>
                    <a:pt x="112" y="241"/>
                    <a:pt x="242" y="112"/>
                    <a:pt x="409" y="112"/>
                  </a:cubicBezTo>
                  <a:close/>
                  <a:moveTo>
                    <a:pt x="409" y="0"/>
                  </a:moveTo>
                  <a:cubicBezTo>
                    <a:pt x="177" y="0"/>
                    <a:pt x="1" y="176"/>
                    <a:pt x="1" y="408"/>
                  </a:cubicBezTo>
                  <a:lnTo>
                    <a:pt x="1" y="6067"/>
                  </a:lnTo>
                  <a:cubicBezTo>
                    <a:pt x="1" y="6290"/>
                    <a:pt x="177" y="6475"/>
                    <a:pt x="409" y="6475"/>
                  </a:cubicBezTo>
                  <a:lnTo>
                    <a:pt x="7144" y="6475"/>
                  </a:lnTo>
                  <a:cubicBezTo>
                    <a:pt x="7367" y="6475"/>
                    <a:pt x="7552" y="6290"/>
                    <a:pt x="7543" y="6067"/>
                  </a:cubicBezTo>
                  <a:lnTo>
                    <a:pt x="7543" y="408"/>
                  </a:lnTo>
                  <a:cubicBezTo>
                    <a:pt x="7543" y="186"/>
                    <a:pt x="7367" y="0"/>
                    <a:pt x="7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7464649" y="1618446"/>
              <a:ext cx="302746" cy="40594"/>
            </a:xfrm>
            <a:custGeom>
              <a:avLst/>
              <a:gdLst/>
              <a:ahLst/>
              <a:cxnLst/>
              <a:rect l="l" t="t" r="r" b="b"/>
              <a:pathLst>
                <a:path w="5131" h="688" extrusionOk="0">
                  <a:moveTo>
                    <a:pt x="325" y="1"/>
                  </a:moveTo>
                  <a:cubicBezTo>
                    <a:pt x="149" y="1"/>
                    <a:pt x="1" y="149"/>
                    <a:pt x="1" y="325"/>
                  </a:cubicBezTo>
                  <a:lnTo>
                    <a:pt x="1" y="363"/>
                  </a:lnTo>
                  <a:cubicBezTo>
                    <a:pt x="1" y="548"/>
                    <a:pt x="149" y="687"/>
                    <a:pt x="325" y="687"/>
                  </a:cubicBezTo>
                  <a:lnTo>
                    <a:pt x="4806" y="687"/>
                  </a:lnTo>
                  <a:cubicBezTo>
                    <a:pt x="4991" y="687"/>
                    <a:pt x="5131" y="548"/>
                    <a:pt x="5131" y="363"/>
                  </a:cubicBezTo>
                  <a:lnTo>
                    <a:pt x="5131" y="325"/>
                  </a:lnTo>
                  <a:cubicBezTo>
                    <a:pt x="5131" y="149"/>
                    <a:pt x="4991"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7461345" y="1615201"/>
              <a:ext cx="309885" cy="47085"/>
            </a:xfrm>
            <a:custGeom>
              <a:avLst/>
              <a:gdLst/>
              <a:ahLst/>
              <a:cxnLst/>
              <a:rect l="l" t="t" r="r" b="b"/>
              <a:pathLst>
                <a:path w="5252" h="798" extrusionOk="0">
                  <a:moveTo>
                    <a:pt x="4862" y="111"/>
                  </a:moveTo>
                  <a:cubicBezTo>
                    <a:pt x="5010" y="111"/>
                    <a:pt x="5131" y="232"/>
                    <a:pt x="5131" y="380"/>
                  </a:cubicBezTo>
                  <a:lnTo>
                    <a:pt x="5131" y="418"/>
                  </a:lnTo>
                  <a:cubicBezTo>
                    <a:pt x="5131" y="566"/>
                    <a:pt x="5010" y="687"/>
                    <a:pt x="4862" y="687"/>
                  </a:cubicBezTo>
                  <a:lnTo>
                    <a:pt x="381" y="687"/>
                  </a:lnTo>
                  <a:cubicBezTo>
                    <a:pt x="233" y="687"/>
                    <a:pt x="112" y="566"/>
                    <a:pt x="112" y="418"/>
                  </a:cubicBezTo>
                  <a:lnTo>
                    <a:pt x="112" y="380"/>
                  </a:lnTo>
                  <a:cubicBezTo>
                    <a:pt x="112" y="232"/>
                    <a:pt x="233" y="111"/>
                    <a:pt x="381" y="111"/>
                  </a:cubicBezTo>
                  <a:close/>
                  <a:moveTo>
                    <a:pt x="381" y="0"/>
                  </a:moveTo>
                  <a:cubicBezTo>
                    <a:pt x="168" y="0"/>
                    <a:pt x="1" y="167"/>
                    <a:pt x="1" y="380"/>
                  </a:cubicBezTo>
                  <a:lnTo>
                    <a:pt x="1" y="418"/>
                  </a:lnTo>
                  <a:cubicBezTo>
                    <a:pt x="1" y="631"/>
                    <a:pt x="168" y="798"/>
                    <a:pt x="381" y="798"/>
                  </a:cubicBezTo>
                  <a:lnTo>
                    <a:pt x="4862" y="798"/>
                  </a:lnTo>
                  <a:cubicBezTo>
                    <a:pt x="5075" y="798"/>
                    <a:pt x="5251" y="631"/>
                    <a:pt x="5251" y="418"/>
                  </a:cubicBezTo>
                  <a:lnTo>
                    <a:pt x="5251" y="380"/>
                  </a:lnTo>
                  <a:cubicBezTo>
                    <a:pt x="5251" y="167"/>
                    <a:pt x="5075" y="0"/>
                    <a:pt x="4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7497514" y="1629421"/>
              <a:ext cx="235423" cy="16993"/>
            </a:xfrm>
            <a:custGeom>
              <a:avLst/>
              <a:gdLst/>
              <a:ahLst/>
              <a:cxnLst/>
              <a:rect l="l" t="t" r="r" b="b"/>
              <a:pathLst>
                <a:path w="3990" h="288" extrusionOk="0">
                  <a:moveTo>
                    <a:pt x="3850" y="56"/>
                  </a:moveTo>
                  <a:cubicBezTo>
                    <a:pt x="3896" y="56"/>
                    <a:pt x="3933" y="93"/>
                    <a:pt x="3933" y="139"/>
                  </a:cubicBezTo>
                  <a:lnTo>
                    <a:pt x="3933" y="149"/>
                  </a:lnTo>
                  <a:cubicBezTo>
                    <a:pt x="3933" y="195"/>
                    <a:pt x="3896" y="232"/>
                    <a:pt x="3850" y="232"/>
                  </a:cubicBezTo>
                  <a:lnTo>
                    <a:pt x="139" y="232"/>
                  </a:lnTo>
                  <a:cubicBezTo>
                    <a:pt x="93" y="232"/>
                    <a:pt x="56" y="195"/>
                    <a:pt x="56" y="149"/>
                  </a:cubicBezTo>
                  <a:lnTo>
                    <a:pt x="56" y="139"/>
                  </a:lnTo>
                  <a:cubicBezTo>
                    <a:pt x="56" y="93"/>
                    <a:pt x="93" y="56"/>
                    <a:pt x="139" y="56"/>
                  </a:cubicBezTo>
                  <a:close/>
                  <a:moveTo>
                    <a:pt x="139" y="0"/>
                  </a:moveTo>
                  <a:cubicBezTo>
                    <a:pt x="65" y="0"/>
                    <a:pt x="0" y="65"/>
                    <a:pt x="0" y="139"/>
                  </a:cubicBezTo>
                  <a:lnTo>
                    <a:pt x="0" y="149"/>
                  </a:lnTo>
                  <a:cubicBezTo>
                    <a:pt x="0" y="223"/>
                    <a:pt x="65" y="288"/>
                    <a:pt x="139" y="288"/>
                  </a:cubicBezTo>
                  <a:lnTo>
                    <a:pt x="3850" y="288"/>
                  </a:lnTo>
                  <a:cubicBezTo>
                    <a:pt x="3924" y="288"/>
                    <a:pt x="3989" y="232"/>
                    <a:pt x="3989" y="149"/>
                  </a:cubicBezTo>
                  <a:lnTo>
                    <a:pt x="3989" y="139"/>
                  </a:lnTo>
                  <a:cubicBezTo>
                    <a:pt x="3989" y="65"/>
                    <a:pt x="3924"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7517221" y="1681934"/>
              <a:ext cx="198192" cy="23601"/>
            </a:xfrm>
            <a:custGeom>
              <a:avLst/>
              <a:gdLst/>
              <a:ahLst/>
              <a:cxnLst/>
              <a:rect l="l" t="t" r="r" b="b"/>
              <a:pathLst>
                <a:path w="3359" h="400" extrusionOk="0">
                  <a:moveTo>
                    <a:pt x="195" y="1"/>
                  </a:moveTo>
                  <a:cubicBezTo>
                    <a:pt x="93" y="1"/>
                    <a:pt x="0" y="84"/>
                    <a:pt x="0" y="196"/>
                  </a:cubicBezTo>
                  <a:cubicBezTo>
                    <a:pt x="0" y="307"/>
                    <a:pt x="93" y="400"/>
                    <a:pt x="195" y="400"/>
                  </a:cubicBezTo>
                  <a:lnTo>
                    <a:pt x="3154" y="400"/>
                  </a:lnTo>
                  <a:cubicBezTo>
                    <a:pt x="3265" y="400"/>
                    <a:pt x="3358" y="307"/>
                    <a:pt x="3358" y="196"/>
                  </a:cubicBezTo>
                  <a:cubicBezTo>
                    <a:pt x="3358" y="84"/>
                    <a:pt x="3265" y="1"/>
                    <a:pt x="3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7513917" y="1678689"/>
              <a:ext cx="204741" cy="30151"/>
            </a:xfrm>
            <a:custGeom>
              <a:avLst/>
              <a:gdLst/>
              <a:ahLst/>
              <a:cxnLst/>
              <a:rect l="l" t="t" r="r" b="b"/>
              <a:pathLst>
                <a:path w="3470" h="511" extrusionOk="0">
                  <a:moveTo>
                    <a:pt x="3210" y="112"/>
                  </a:moveTo>
                  <a:cubicBezTo>
                    <a:pt x="3284" y="112"/>
                    <a:pt x="3349" y="176"/>
                    <a:pt x="3349" y="251"/>
                  </a:cubicBezTo>
                  <a:cubicBezTo>
                    <a:pt x="3349" y="334"/>
                    <a:pt x="3284" y="390"/>
                    <a:pt x="3210" y="390"/>
                  </a:cubicBezTo>
                  <a:lnTo>
                    <a:pt x="251" y="390"/>
                  </a:lnTo>
                  <a:cubicBezTo>
                    <a:pt x="177" y="390"/>
                    <a:pt x="112" y="334"/>
                    <a:pt x="112" y="251"/>
                  </a:cubicBezTo>
                  <a:cubicBezTo>
                    <a:pt x="112" y="176"/>
                    <a:pt x="177" y="112"/>
                    <a:pt x="251" y="112"/>
                  </a:cubicBezTo>
                  <a:close/>
                  <a:moveTo>
                    <a:pt x="251" y="0"/>
                  </a:moveTo>
                  <a:cubicBezTo>
                    <a:pt x="112" y="0"/>
                    <a:pt x="0" y="112"/>
                    <a:pt x="0" y="251"/>
                  </a:cubicBezTo>
                  <a:cubicBezTo>
                    <a:pt x="0" y="399"/>
                    <a:pt x="112" y="510"/>
                    <a:pt x="251" y="510"/>
                  </a:cubicBezTo>
                  <a:lnTo>
                    <a:pt x="3210" y="510"/>
                  </a:lnTo>
                  <a:cubicBezTo>
                    <a:pt x="3349" y="510"/>
                    <a:pt x="3470" y="399"/>
                    <a:pt x="3470" y="251"/>
                  </a:cubicBezTo>
                  <a:cubicBezTo>
                    <a:pt x="3470" y="112"/>
                    <a:pt x="3349"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7557166" y="1687952"/>
              <a:ext cx="10975" cy="11565"/>
            </a:xfrm>
            <a:custGeom>
              <a:avLst/>
              <a:gdLst/>
              <a:ahLst/>
              <a:cxnLst/>
              <a:rect l="l" t="t" r="r" b="b"/>
              <a:pathLst>
                <a:path w="186" h="196" extrusionOk="0">
                  <a:moveTo>
                    <a:pt x="93" y="57"/>
                  </a:moveTo>
                  <a:cubicBezTo>
                    <a:pt x="112" y="57"/>
                    <a:pt x="130" y="75"/>
                    <a:pt x="130" y="94"/>
                  </a:cubicBezTo>
                  <a:cubicBezTo>
                    <a:pt x="130" y="112"/>
                    <a:pt x="112" y="131"/>
                    <a:pt x="93" y="131"/>
                  </a:cubicBezTo>
                  <a:cubicBezTo>
                    <a:pt x="74" y="131"/>
                    <a:pt x="56" y="112"/>
                    <a:pt x="56" y="94"/>
                  </a:cubicBezTo>
                  <a:cubicBezTo>
                    <a:pt x="56" y="75"/>
                    <a:pt x="74"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7579056" y="1687952"/>
              <a:ext cx="10975" cy="11565"/>
            </a:xfrm>
            <a:custGeom>
              <a:avLst/>
              <a:gdLst/>
              <a:ahLst/>
              <a:cxnLst/>
              <a:rect l="l" t="t" r="r" b="b"/>
              <a:pathLst>
                <a:path w="186" h="196" extrusionOk="0">
                  <a:moveTo>
                    <a:pt x="93" y="57"/>
                  </a:moveTo>
                  <a:cubicBezTo>
                    <a:pt x="112" y="57"/>
                    <a:pt x="130" y="75"/>
                    <a:pt x="130" y="94"/>
                  </a:cubicBezTo>
                  <a:cubicBezTo>
                    <a:pt x="130" y="112"/>
                    <a:pt x="112" y="131"/>
                    <a:pt x="93" y="131"/>
                  </a:cubicBezTo>
                  <a:cubicBezTo>
                    <a:pt x="75" y="131"/>
                    <a:pt x="56" y="112"/>
                    <a:pt x="56" y="94"/>
                  </a:cubicBezTo>
                  <a:cubicBezTo>
                    <a:pt x="56" y="75"/>
                    <a:pt x="75"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7599294" y="1687952"/>
              <a:ext cx="11565" cy="11565"/>
            </a:xfrm>
            <a:custGeom>
              <a:avLst/>
              <a:gdLst/>
              <a:ahLst/>
              <a:cxnLst/>
              <a:rect l="l" t="t" r="r" b="b"/>
              <a:pathLst>
                <a:path w="196" h="196" extrusionOk="0">
                  <a:moveTo>
                    <a:pt x="93" y="57"/>
                  </a:moveTo>
                  <a:cubicBezTo>
                    <a:pt x="121" y="57"/>
                    <a:pt x="14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7621185" y="1687952"/>
              <a:ext cx="11565" cy="11565"/>
            </a:xfrm>
            <a:custGeom>
              <a:avLst/>
              <a:gdLst/>
              <a:ahLst/>
              <a:cxnLst/>
              <a:rect l="l" t="t" r="r" b="b"/>
              <a:pathLst>
                <a:path w="196" h="196" extrusionOk="0">
                  <a:moveTo>
                    <a:pt x="93" y="57"/>
                  </a:moveTo>
                  <a:cubicBezTo>
                    <a:pt x="121" y="57"/>
                    <a:pt x="140" y="75"/>
                    <a:pt x="140" y="94"/>
                  </a:cubicBezTo>
                  <a:cubicBezTo>
                    <a:pt x="14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7642544" y="1687952"/>
              <a:ext cx="11565" cy="11565"/>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7664434" y="1687952"/>
              <a:ext cx="11565" cy="11565"/>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7552800" y="1465215"/>
              <a:ext cx="126444" cy="126503"/>
            </a:xfrm>
            <a:custGeom>
              <a:avLst/>
              <a:gdLst/>
              <a:ahLst/>
              <a:cxnLst/>
              <a:rect l="l" t="t" r="r" b="b"/>
              <a:pathLst>
                <a:path w="2143" h="2144" extrusionOk="0">
                  <a:moveTo>
                    <a:pt x="1076" y="0"/>
                  </a:moveTo>
                  <a:cubicBezTo>
                    <a:pt x="482" y="0"/>
                    <a:pt x="0" y="473"/>
                    <a:pt x="0" y="1067"/>
                  </a:cubicBezTo>
                  <a:cubicBezTo>
                    <a:pt x="0" y="1661"/>
                    <a:pt x="482" y="2143"/>
                    <a:pt x="1076" y="2143"/>
                  </a:cubicBezTo>
                  <a:cubicBezTo>
                    <a:pt x="1670" y="2143"/>
                    <a:pt x="2143" y="1661"/>
                    <a:pt x="2143" y="1067"/>
                  </a:cubicBezTo>
                  <a:cubicBezTo>
                    <a:pt x="2143" y="473"/>
                    <a:pt x="1670" y="0"/>
                    <a:pt x="1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7549496" y="1461380"/>
              <a:ext cx="133583" cy="134173"/>
            </a:xfrm>
            <a:custGeom>
              <a:avLst/>
              <a:gdLst/>
              <a:ahLst/>
              <a:cxnLst/>
              <a:rect l="l" t="t" r="r" b="b"/>
              <a:pathLst>
                <a:path w="2264" h="2274" extrusionOk="0">
                  <a:moveTo>
                    <a:pt x="1132" y="121"/>
                  </a:moveTo>
                  <a:cubicBezTo>
                    <a:pt x="1689" y="121"/>
                    <a:pt x="2143" y="576"/>
                    <a:pt x="2143" y="1132"/>
                  </a:cubicBezTo>
                  <a:cubicBezTo>
                    <a:pt x="2143" y="1698"/>
                    <a:pt x="1689" y="2153"/>
                    <a:pt x="1132" y="2153"/>
                  </a:cubicBezTo>
                  <a:cubicBezTo>
                    <a:pt x="566" y="2153"/>
                    <a:pt x="112" y="1698"/>
                    <a:pt x="112" y="1132"/>
                  </a:cubicBezTo>
                  <a:cubicBezTo>
                    <a:pt x="112" y="576"/>
                    <a:pt x="566" y="121"/>
                    <a:pt x="1132" y="121"/>
                  </a:cubicBezTo>
                  <a:close/>
                  <a:moveTo>
                    <a:pt x="1132" y="0"/>
                  </a:moveTo>
                  <a:cubicBezTo>
                    <a:pt x="501" y="0"/>
                    <a:pt x="0" y="511"/>
                    <a:pt x="0" y="1132"/>
                  </a:cubicBezTo>
                  <a:cubicBezTo>
                    <a:pt x="0" y="1763"/>
                    <a:pt x="501" y="2273"/>
                    <a:pt x="1132" y="2273"/>
                  </a:cubicBezTo>
                  <a:cubicBezTo>
                    <a:pt x="1754" y="2273"/>
                    <a:pt x="2264" y="1763"/>
                    <a:pt x="2264" y="1132"/>
                  </a:cubicBezTo>
                  <a:cubicBezTo>
                    <a:pt x="2264" y="511"/>
                    <a:pt x="1754"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7587789" y="1532007"/>
              <a:ext cx="56466" cy="28499"/>
            </a:xfrm>
            <a:custGeom>
              <a:avLst/>
              <a:gdLst/>
              <a:ahLst/>
              <a:cxnLst/>
              <a:rect l="l" t="t" r="r" b="b"/>
              <a:pathLst>
                <a:path w="957" h="483" extrusionOk="0">
                  <a:moveTo>
                    <a:pt x="483" y="0"/>
                  </a:moveTo>
                  <a:cubicBezTo>
                    <a:pt x="214" y="0"/>
                    <a:pt x="1" y="213"/>
                    <a:pt x="1" y="482"/>
                  </a:cubicBezTo>
                  <a:lnTo>
                    <a:pt x="956" y="482"/>
                  </a:lnTo>
                  <a:cubicBezTo>
                    <a:pt x="956" y="213"/>
                    <a:pt x="743"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7584544" y="1528702"/>
              <a:ext cx="63547" cy="35107"/>
            </a:xfrm>
            <a:custGeom>
              <a:avLst/>
              <a:gdLst/>
              <a:ahLst/>
              <a:cxnLst/>
              <a:rect l="l" t="t" r="r" b="b"/>
              <a:pathLst>
                <a:path w="1077" h="595" extrusionOk="0">
                  <a:moveTo>
                    <a:pt x="538" y="121"/>
                  </a:moveTo>
                  <a:cubicBezTo>
                    <a:pt x="752" y="121"/>
                    <a:pt x="928" y="279"/>
                    <a:pt x="956" y="483"/>
                  </a:cubicBezTo>
                  <a:lnTo>
                    <a:pt x="121" y="483"/>
                  </a:lnTo>
                  <a:cubicBezTo>
                    <a:pt x="149" y="279"/>
                    <a:pt x="325" y="121"/>
                    <a:pt x="538" y="121"/>
                  </a:cubicBezTo>
                  <a:close/>
                  <a:moveTo>
                    <a:pt x="538" y="0"/>
                  </a:moveTo>
                  <a:cubicBezTo>
                    <a:pt x="241" y="0"/>
                    <a:pt x="0" y="242"/>
                    <a:pt x="0" y="538"/>
                  </a:cubicBezTo>
                  <a:cubicBezTo>
                    <a:pt x="0" y="594"/>
                    <a:pt x="0" y="594"/>
                    <a:pt x="232" y="594"/>
                  </a:cubicBezTo>
                  <a:lnTo>
                    <a:pt x="585" y="594"/>
                  </a:lnTo>
                  <a:cubicBezTo>
                    <a:pt x="1067" y="594"/>
                    <a:pt x="1067" y="594"/>
                    <a:pt x="1076" y="538"/>
                  </a:cubicBezTo>
                  <a:cubicBezTo>
                    <a:pt x="1076" y="242"/>
                    <a:pt x="83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7600415" y="1496428"/>
              <a:ext cx="31803" cy="31803"/>
            </a:xfrm>
            <a:custGeom>
              <a:avLst/>
              <a:gdLst/>
              <a:ahLst/>
              <a:cxnLst/>
              <a:rect l="l" t="t" r="r" b="b"/>
              <a:pathLst>
                <a:path w="539" h="539" extrusionOk="0">
                  <a:moveTo>
                    <a:pt x="269" y="0"/>
                  </a:moveTo>
                  <a:cubicBezTo>
                    <a:pt x="121" y="0"/>
                    <a:pt x="0" y="121"/>
                    <a:pt x="0" y="269"/>
                  </a:cubicBezTo>
                  <a:cubicBezTo>
                    <a:pt x="0" y="418"/>
                    <a:pt x="121" y="538"/>
                    <a:pt x="269" y="538"/>
                  </a:cubicBezTo>
                  <a:cubicBezTo>
                    <a:pt x="418" y="538"/>
                    <a:pt x="538" y="418"/>
                    <a:pt x="538" y="269"/>
                  </a:cubicBezTo>
                  <a:cubicBezTo>
                    <a:pt x="53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7597111" y="1493123"/>
              <a:ext cx="38942" cy="38942"/>
            </a:xfrm>
            <a:custGeom>
              <a:avLst/>
              <a:gdLst/>
              <a:ahLst/>
              <a:cxnLst/>
              <a:rect l="l" t="t" r="r" b="b"/>
              <a:pathLst>
                <a:path w="660" h="660" extrusionOk="0">
                  <a:moveTo>
                    <a:pt x="325" y="112"/>
                  </a:moveTo>
                  <a:cubicBezTo>
                    <a:pt x="446" y="112"/>
                    <a:pt x="539" y="204"/>
                    <a:pt x="539" y="325"/>
                  </a:cubicBezTo>
                  <a:cubicBezTo>
                    <a:pt x="539" y="446"/>
                    <a:pt x="446" y="538"/>
                    <a:pt x="325" y="538"/>
                  </a:cubicBezTo>
                  <a:cubicBezTo>
                    <a:pt x="205" y="538"/>
                    <a:pt x="112" y="446"/>
                    <a:pt x="112" y="325"/>
                  </a:cubicBezTo>
                  <a:cubicBezTo>
                    <a:pt x="112" y="204"/>
                    <a:pt x="205" y="112"/>
                    <a:pt x="325" y="112"/>
                  </a:cubicBezTo>
                  <a:close/>
                  <a:moveTo>
                    <a:pt x="325" y="0"/>
                  </a:moveTo>
                  <a:cubicBezTo>
                    <a:pt x="140" y="0"/>
                    <a:pt x="0" y="140"/>
                    <a:pt x="0" y="325"/>
                  </a:cubicBezTo>
                  <a:cubicBezTo>
                    <a:pt x="0" y="511"/>
                    <a:pt x="140" y="659"/>
                    <a:pt x="325" y="659"/>
                  </a:cubicBezTo>
                  <a:cubicBezTo>
                    <a:pt x="511" y="659"/>
                    <a:pt x="659" y="511"/>
                    <a:pt x="659" y="325"/>
                  </a:cubicBezTo>
                  <a:cubicBezTo>
                    <a:pt x="659" y="140"/>
                    <a:pt x="51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7569203" y="1724121"/>
              <a:ext cx="93638" cy="29030"/>
            </a:xfrm>
            <a:custGeom>
              <a:avLst/>
              <a:gdLst/>
              <a:ahLst/>
              <a:cxnLst/>
              <a:rect l="l" t="t" r="r" b="b"/>
              <a:pathLst>
                <a:path w="1587" h="492" extrusionOk="0">
                  <a:moveTo>
                    <a:pt x="251" y="0"/>
                  </a:moveTo>
                  <a:cubicBezTo>
                    <a:pt x="112" y="0"/>
                    <a:pt x="0" y="111"/>
                    <a:pt x="0" y="251"/>
                  </a:cubicBezTo>
                  <a:cubicBezTo>
                    <a:pt x="0" y="390"/>
                    <a:pt x="112" y="492"/>
                    <a:pt x="251" y="492"/>
                  </a:cubicBezTo>
                  <a:lnTo>
                    <a:pt x="1345" y="492"/>
                  </a:lnTo>
                  <a:cubicBezTo>
                    <a:pt x="1475" y="492"/>
                    <a:pt x="1587" y="390"/>
                    <a:pt x="1587" y="251"/>
                  </a:cubicBezTo>
                  <a:cubicBezTo>
                    <a:pt x="1587" y="111"/>
                    <a:pt x="1475"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7565898" y="1720817"/>
              <a:ext cx="100247" cy="36169"/>
            </a:xfrm>
            <a:custGeom>
              <a:avLst/>
              <a:gdLst/>
              <a:ahLst/>
              <a:cxnLst/>
              <a:rect l="l" t="t" r="r" b="b"/>
              <a:pathLst>
                <a:path w="1699" h="613" extrusionOk="0">
                  <a:moveTo>
                    <a:pt x="1401" y="121"/>
                  </a:moveTo>
                  <a:cubicBezTo>
                    <a:pt x="1504" y="121"/>
                    <a:pt x="1587" y="205"/>
                    <a:pt x="1587" y="307"/>
                  </a:cubicBezTo>
                  <a:cubicBezTo>
                    <a:pt x="1587" y="409"/>
                    <a:pt x="1504" y="492"/>
                    <a:pt x="1401" y="492"/>
                  </a:cubicBezTo>
                  <a:lnTo>
                    <a:pt x="307" y="492"/>
                  </a:lnTo>
                  <a:cubicBezTo>
                    <a:pt x="205" y="492"/>
                    <a:pt x="112" y="409"/>
                    <a:pt x="112" y="307"/>
                  </a:cubicBezTo>
                  <a:cubicBezTo>
                    <a:pt x="112" y="205"/>
                    <a:pt x="196" y="121"/>
                    <a:pt x="307" y="121"/>
                  </a:cubicBezTo>
                  <a:close/>
                  <a:moveTo>
                    <a:pt x="307" y="0"/>
                  </a:moveTo>
                  <a:cubicBezTo>
                    <a:pt x="140" y="0"/>
                    <a:pt x="1" y="140"/>
                    <a:pt x="1" y="307"/>
                  </a:cubicBezTo>
                  <a:cubicBezTo>
                    <a:pt x="1" y="474"/>
                    <a:pt x="140" y="613"/>
                    <a:pt x="307"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6772246" y="1753682"/>
              <a:ext cx="560000" cy="977035"/>
            </a:xfrm>
            <a:custGeom>
              <a:avLst/>
              <a:gdLst/>
              <a:ahLst/>
              <a:cxnLst/>
              <a:rect l="l" t="t" r="r" b="b"/>
              <a:pathLst>
                <a:path w="9491" h="16559" extrusionOk="0">
                  <a:moveTo>
                    <a:pt x="0" y="0"/>
                  </a:moveTo>
                  <a:lnTo>
                    <a:pt x="0" y="16559"/>
                  </a:lnTo>
                  <a:lnTo>
                    <a:pt x="9491" y="16559"/>
                  </a:lnTo>
                  <a:lnTo>
                    <a:pt x="9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6731179" y="1693971"/>
              <a:ext cx="560000" cy="995739"/>
            </a:xfrm>
            <a:custGeom>
              <a:avLst/>
              <a:gdLst/>
              <a:ahLst/>
              <a:cxnLst/>
              <a:rect l="l" t="t" r="r" b="b"/>
              <a:pathLst>
                <a:path w="9491" h="16876" extrusionOk="0">
                  <a:moveTo>
                    <a:pt x="1" y="1"/>
                  </a:moveTo>
                  <a:lnTo>
                    <a:pt x="1" y="16875"/>
                  </a:lnTo>
                  <a:lnTo>
                    <a:pt x="9491" y="16875"/>
                  </a:lnTo>
                  <a:lnTo>
                    <a:pt x="9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6727934" y="1690725"/>
              <a:ext cx="566549" cy="1002229"/>
            </a:xfrm>
            <a:custGeom>
              <a:avLst/>
              <a:gdLst/>
              <a:ahLst/>
              <a:cxnLst/>
              <a:rect l="l" t="t" r="r" b="b"/>
              <a:pathLst>
                <a:path w="9602" h="16986" extrusionOk="0">
                  <a:moveTo>
                    <a:pt x="9481" y="112"/>
                  </a:moveTo>
                  <a:lnTo>
                    <a:pt x="9481" y="16865"/>
                  </a:lnTo>
                  <a:lnTo>
                    <a:pt x="111" y="16865"/>
                  </a:lnTo>
                  <a:lnTo>
                    <a:pt x="111" y="112"/>
                  </a:lnTo>
                  <a:close/>
                  <a:moveTo>
                    <a:pt x="56" y="0"/>
                  </a:moveTo>
                  <a:cubicBezTo>
                    <a:pt x="28" y="0"/>
                    <a:pt x="0" y="28"/>
                    <a:pt x="0" y="56"/>
                  </a:cubicBezTo>
                  <a:lnTo>
                    <a:pt x="0" y="16930"/>
                  </a:lnTo>
                  <a:cubicBezTo>
                    <a:pt x="0" y="16958"/>
                    <a:pt x="28" y="16986"/>
                    <a:pt x="56" y="16986"/>
                  </a:cubicBezTo>
                  <a:lnTo>
                    <a:pt x="9546" y="16986"/>
                  </a:lnTo>
                  <a:cubicBezTo>
                    <a:pt x="9574" y="16986"/>
                    <a:pt x="9601" y="16958"/>
                    <a:pt x="9601" y="16930"/>
                  </a:cubicBezTo>
                  <a:lnTo>
                    <a:pt x="9601" y="56"/>
                  </a:lnTo>
                  <a:cubicBezTo>
                    <a:pt x="9601" y="28"/>
                    <a:pt x="9574" y="0"/>
                    <a:pt x="9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6732301" y="1693971"/>
              <a:ext cx="558348" cy="80539"/>
            </a:xfrm>
            <a:custGeom>
              <a:avLst/>
              <a:gdLst/>
              <a:ahLst/>
              <a:cxnLst/>
              <a:rect l="l" t="t" r="r" b="b"/>
              <a:pathLst>
                <a:path w="9463" h="1365" extrusionOk="0">
                  <a:moveTo>
                    <a:pt x="0" y="1"/>
                  </a:moveTo>
                  <a:lnTo>
                    <a:pt x="0" y="1365"/>
                  </a:lnTo>
                  <a:lnTo>
                    <a:pt x="9463" y="1365"/>
                  </a:lnTo>
                  <a:lnTo>
                    <a:pt x="9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6728465" y="1690725"/>
              <a:ext cx="565487" cy="87089"/>
            </a:xfrm>
            <a:custGeom>
              <a:avLst/>
              <a:gdLst/>
              <a:ahLst/>
              <a:cxnLst/>
              <a:rect l="l" t="t" r="r" b="b"/>
              <a:pathLst>
                <a:path w="9584" h="1476" extrusionOk="0">
                  <a:moveTo>
                    <a:pt x="9472" y="121"/>
                  </a:moveTo>
                  <a:lnTo>
                    <a:pt x="9472" y="1355"/>
                  </a:lnTo>
                  <a:lnTo>
                    <a:pt x="121" y="1355"/>
                  </a:lnTo>
                  <a:lnTo>
                    <a:pt x="121" y="121"/>
                  </a:lnTo>
                  <a:close/>
                  <a:moveTo>
                    <a:pt x="0" y="0"/>
                  </a:moveTo>
                  <a:lnTo>
                    <a:pt x="0" y="1475"/>
                  </a:lnTo>
                  <a:lnTo>
                    <a:pt x="9583" y="1475"/>
                  </a:lnTo>
                  <a:lnTo>
                    <a:pt x="95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7140072" y="1723531"/>
              <a:ext cx="24132" cy="24191"/>
            </a:xfrm>
            <a:custGeom>
              <a:avLst/>
              <a:gdLst/>
              <a:ahLst/>
              <a:cxnLst/>
              <a:rect l="l" t="t" r="r" b="b"/>
              <a:pathLst>
                <a:path w="409" h="410" extrusionOk="0">
                  <a:moveTo>
                    <a:pt x="205" y="84"/>
                  </a:moveTo>
                  <a:cubicBezTo>
                    <a:pt x="269" y="84"/>
                    <a:pt x="325" y="140"/>
                    <a:pt x="325" y="205"/>
                  </a:cubicBezTo>
                  <a:cubicBezTo>
                    <a:pt x="325" y="270"/>
                    <a:pt x="269" y="326"/>
                    <a:pt x="205" y="326"/>
                  </a:cubicBezTo>
                  <a:cubicBezTo>
                    <a:pt x="140" y="326"/>
                    <a:pt x="84" y="270"/>
                    <a:pt x="84" y="205"/>
                  </a:cubicBezTo>
                  <a:cubicBezTo>
                    <a:pt x="84" y="140"/>
                    <a:pt x="140" y="84"/>
                    <a:pt x="205" y="84"/>
                  </a:cubicBezTo>
                  <a:close/>
                  <a:moveTo>
                    <a:pt x="205" y="1"/>
                  </a:moveTo>
                  <a:cubicBezTo>
                    <a:pt x="93" y="1"/>
                    <a:pt x="0" y="94"/>
                    <a:pt x="0" y="205"/>
                  </a:cubicBezTo>
                  <a:cubicBezTo>
                    <a:pt x="0"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7189871" y="1723531"/>
              <a:ext cx="24132" cy="24191"/>
            </a:xfrm>
            <a:custGeom>
              <a:avLst/>
              <a:gdLst/>
              <a:ahLst/>
              <a:cxnLst/>
              <a:rect l="l" t="t" r="r" b="b"/>
              <a:pathLst>
                <a:path w="409" h="410" extrusionOk="0">
                  <a:moveTo>
                    <a:pt x="205" y="84"/>
                  </a:moveTo>
                  <a:cubicBezTo>
                    <a:pt x="270" y="84"/>
                    <a:pt x="325" y="140"/>
                    <a:pt x="325" y="205"/>
                  </a:cubicBezTo>
                  <a:cubicBezTo>
                    <a:pt x="325" y="270"/>
                    <a:pt x="270" y="326"/>
                    <a:pt x="205" y="326"/>
                  </a:cubicBezTo>
                  <a:cubicBezTo>
                    <a:pt x="140" y="326"/>
                    <a:pt x="84" y="270"/>
                    <a:pt x="84" y="205"/>
                  </a:cubicBezTo>
                  <a:cubicBezTo>
                    <a:pt x="84" y="140"/>
                    <a:pt x="140" y="84"/>
                    <a:pt x="205" y="84"/>
                  </a:cubicBezTo>
                  <a:close/>
                  <a:moveTo>
                    <a:pt x="205" y="1"/>
                  </a:moveTo>
                  <a:cubicBezTo>
                    <a:pt x="93" y="1"/>
                    <a:pt x="1" y="94"/>
                    <a:pt x="1" y="205"/>
                  </a:cubicBezTo>
                  <a:cubicBezTo>
                    <a:pt x="1"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7240791" y="1723531"/>
              <a:ext cx="24132" cy="24191"/>
            </a:xfrm>
            <a:custGeom>
              <a:avLst/>
              <a:gdLst/>
              <a:ahLst/>
              <a:cxnLst/>
              <a:rect l="l" t="t" r="r" b="b"/>
              <a:pathLst>
                <a:path w="409" h="410" extrusionOk="0">
                  <a:moveTo>
                    <a:pt x="204" y="84"/>
                  </a:moveTo>
                  <a:cubicBezTo>
                    <a:pt x="269" y="84"/>
                    <a:pt x="325" y="140"/>
                    <a:pt x="325" y="205"/>
                  </a:cubicBezTo>
                  <a:cubicBezTo>
                    <a:pt x="325" y="270"/>
                    <a:pt x="269" y="326"/>
                    <a:pt x="204" y="326"/>
                  </a:cubicBezTo>
                  <a:cubicBezTo>
                    <a:pt x="139" y="326"/>
                    <a:pt x="84" y="270"/>
                    <a:pt x="84" y="205"/>
                  </a:cubicBezTo>
                  <a:cubicBezTo>
                    <a:pt x="84" y="140"/>
                    <a:pt x="139" y="84"/>
                    <a:pt x="204" y="84"/>
                  </a:cubicBezTo>
                  <a:close/>
                  <a:moveTo>
                    <a:pt x="204" y="1"/>
                  </a:moveTo>
                  <a:cubicBezTo>
                    <a:pt x="93" y="1"/>
                    <a:pt x="0" y="94"/>
                    <a:pt x="0" y="205"/>
                  </a:cubicBezTo>
                  <a:cubicBezTo>
                    <a:pt x="0" y="316"/>
                    <a:pt x="93" y="409"/>
                    <a:pt x="204" y="409"/>
                  </a:cubicBezTo>
                  <a:cubicBezTo>
                    <a:pt x="316" y="409"/>
                    <a:pt x="409" y="316"/>
                    <a:pt x="409" y="205"/>
                  </a:cubicBezTo>
                  <a:cubicBezTo>
                    <a:pt x="409" y="94"/>
                    <a:pt x="316" y="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6820392" y="1885023"/>
              <a:ext cx="176892" cy="6608"/>
            </a:xfrm>
            <a:custGeom>
              <a:avLst/>
              <a:gdLst/>
              <a:ahLst/>
              <a:cxnLst/>
              <a:rect l="l" t="t" r="r" b="b"/>
              <a:pathLst>
                <a:path w="2998" h="112" extrusionOk="0">
                  <a:moveTo>
                    <a:pt x="57" y="0"/>
                  </a:moveTo>
                  <a:cubicBezTo>
                    <a:pt x="29" y="0"/>
                    <a:pt x="1" y="19"/>
                    <a:pt x="1" y="56"/>
                  </a:cubicBezTo>
                  <a:cubicBezTo>
                    <a:pt x="1" y="84"/>
                    <a:pt x="29" y="112"/>
                    <a:pt x="57" y="112"/>
                  </a:cubicBezTo>
                  <a:lnTo>
                    <a:pt x="2942" y="112"/>
                  </a:lnTo>
                  <a:cubicBezTo>
                    <a:pt x="2969" y="112"/>
                    <a:pt x="2997" y="84"/>
                    <a:pt x="2997" y="56"/>
                  </a:cubicBezTo>
                  <a:cubicBezTo>
                    <a:pt x="2997" y="19"/>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7032804" y="1885023"/>
              <a:ext cx="67913" cy="6608"/>
            </a:xfrm>
            <a:custGeom>
              <a:avLst/>
              <a:gdLst/>
              <a:ahLst/>
              <a:cxnLst/>
              <a:rect l="l" t="t" r="r" b="b"/>
              <a:pathLst>
                <a:path w="1151" h="112" extrusionOk="0">
                  <a:moveTo>
                    <a:pt x="56" y="0"/>
                  </a:moveTo>
                  <a:cubicBezTo>
                    <a:pt x="28" y="0"/>
                    <a:pt x="0" y="19"/>
                    <a:pt x="0" y="56"/>
                  </a:cubicBezTo>
                  <a:cubicBezTo>
                    <a:pt x="0" y="84"/>
                    <a:pt x="28" y="112"/>
                    <a:pt x="56" y="112"/>
                  </a:cubicBezTo>
                  <a:lnTo>
                    <a:pt x="1095" y="112"/>
                  </a:lnTo>
                  <a:cubicBezTo>
                    <a:pt x="1123" y="112"/>
                    <a:pt x="1151" y="84"/>
                    <a:pt x="1151" y="56"/>
                  </a:cubicBezTo>
                  <a:cubicBezTo>
                    <a:pt x="1151" y="19"/>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7142255" y="188502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7027848" y="2016364"/>
              <a:ext cx="176892" cy="7198"/>
            </a:xfrm>
            <a:custGeom>
              <a:avLst/>
              <a:gdLst/>
              <a:ahLst/>
              <a:cxnLst/>
              <a:rect l="l" t="t" r="r" b="b"/>
              <a:pathLst>
                <a:path w="2998" h="122" extrusionOk="0">
                  <a:moveTo>
                    <a:pt x="56" y="1"/>
                  </a:moveTo>
                  <a:cubicBezTo>
                    <a:pt x="29" y="1"/>
                    <a:pt x="1" y="29"/>
                    <a:pt x="1" y="66"/>
                  </a:cubicBezTo>
                  <a:cubicBezTo>
                    <a:pt x="1" y="94"/>
                    <a:pt x="29" y="121"/>
                    <a:pt x="56" y="121"/>
                  </a:cubicBezTo>
                  <a:lnTo>
                    <a:pt x="2941" y="121"/>
                  </a:lnTo>
                  <a:cubicBezTo>
                    <a:pt x="2979" y="121"/>
                    <a:pt x="2997" y="94"/>
                    <a:pt x="2997" y="66"/>
                  </a:cubicBezTo>
                  <a:cubicBezTo>
                    <a:pt x="2997" y="29"/>
                    <a:pt x="2979" y="1"/>
                    <a:pt x="2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6924415" y="2016364"/>
              <a:ext cx="67913" cy="7198"/>
            </a:xfrm>
            <a:custGeom>
              <a:avLst/>
              <a:gdLst/>
              <a:ahLst/>
              <a:cxnLst/>
              <a:rect l="l" t="t" r="r" b="b"/>
              <a:pathLst>
                <a:path w="1151" h="122" extrusionOk="0">
                  <a:moveTo>
                    <a:pt x="65" y="1"/>
                  </a:moveTo>
                  <a:cubicBezTo>
                    <a:pt x="28" y="1"/>
                    <a:pt x="0" y="29"/>
                    <a:pt x="0" y="66"/>
                  </a:cubicBezTo>
                  <a:cubicBezTo>
                    <a:pt x="0" y="94"/>
                    <a:pt x="28" y="121"/>
                    <a:pt x="65" y="121"/>
                  </a:cubicBezTo>
                  <a:lnTo>
                    <a:pt x="1095" y="121"/>
                  </a:lnTo>
                  <a:cubicBezTo>
                    <a:pt x="1123" y="121"/>
                    <a:pt x="1151" y="94"/>
                    <a:pt x="1151" y="66"/>
                  </a:cubicBezTo>
                  <a:cubicBezTo>
                    <a:pt x="1151" y="29"/>
                    <a:pt x="112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6820392" y="2016364"/>
              <a:ext cx="62484" cy="7198"/>
            </a:xfrm>
            <a:custGeom>
              <a:avLst/>
              <a:gdLst/>
              <a:ahLst/>
              <a:cxnLst/>
              <a:rect l="l" t="t" r="r" b="b"/>
              <a:pathLst>
                <a:path w="1059" h="122" extrusionOk="0">
                  <a:moveTo>
                    <a:pt x="57" y="1"/>
                  </a:moveTo>
                  <a:cubicBezTo>
                    <a:pt x="29" y="1"/>
                    <a:pt x="1" y="29"/>
                    <a:pt x="1" y="66"/>
                  </a:cubicBezTo>
                  <a:cubicBezTo>
                    <a:pt x="1" y="94"/>
                    <a:pt x="29" y="121"/>
                    <a:pt x="57" y="121"/>
                  </a:cubicBezTo>
                  <a:lnTo>
                    <a:pt x="1003" y="121"/>
                  </a:lnTo>
                  <a:cubicBezTo>
                    <a:pt x="1031" y="121"/>
                    <a:pt x="1058" y="94"/>
                    <a:pt x="1058" y="66"/>
                  </a:cubicBezTo>
                  <a:cubicBezTo>
                    <a:pt x="1058" y="29"/>
                    <a:pt x="1031"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6820392" y="1950163"/>
              <a:ext cx="94228" cy="6608"/>
            </a:xfrm>
            <a:custGeom>
              <a:avLst/>
              <a:gdLst/>
              <a:ahLst/>
              <a:cxnLst/>
              <a:rect l="l" t="t" r="r" b="b"/>
              <a:pathLst>
                <a:path w="1597" h="112" extrusionOk="0">
                  <a:moveTo>
                    <a:pt x="57" y="0"/>
                  </a:moveTo>
                  <a:cubicBezTo>
                    <a:pt x="29" y="0"/>
                    <a:pt x="1" y="19"/>
                    <a:pt x="1" y="56"/>
                  </a:cubicBezTo>
                  <a:cubicBezTo>
                    <a:pt x="1" y="84"/>
                    <a:pt x="29" y="112"/>
                    <a:pt x="57" y="112"/>
                  </a:cubicBezTo>
                  <a:lnTo>
                    <a:pt x="1541" y="112"/>
                  </a:lnTo>
                  <a:cubicBezTo>
                    <a:pt x="1578" y="112"/>
                    <a:pt x="1596" y="84"/>
                    <a:pt x="1596" y="56"/>
                  </a:cubicBezTo>
                  <a:cubicBezTo>
                    <a:pt x="1596" y="19"/>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6945184" y="1950163"/>
              <a:ext cx="155533" cy="6608"/>
            </a:xfrm>
            <a:custGeom>
              <a:avLst/>
              <a:gdLst/>
              <a:ahLst/>
              <a:cxnLst/>
              <a:rect l="l" t="t" r="r" b="b"/>
              <a:pathLst>
                <a:path w="2636" h="112" extrusionOk="0">
                  <a:moveTo>
                    <a:pt x="57" y="0"/>
                  </a:moveTo>
                  <a:cubicBezTo>
                    <a:pt x="29" y="0"/>
                    <a:pt x="1" y="19"/>
                    <a:pt x="1" y="56"/>
                  </a:cubicBezTo>
                  <a:cubicBezTo>
                    <a:pt x="1" y="84"/>
                    <a:pt x="29" y="112"/>
                    <a:pt x="57" y="112"/>
                  </a:cubicBezTo>
                  <a:lnTo>
                    <a:pt x="2580" y="112"/>
                  </a:lnTo>
                  <a:cubicBezTo>
                    <a:pt x="2608" y="112"/>
                    <a:pt x="2636" y="84"/>
                    <a:pt x="2636" y="56"/>
                  </a:cubicBezTo>
                  <a:cubicBezTo>
                    <a:pt x="2636" y="19"/>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7142255" y="195016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6820392" y="2074955"/>
              <a:ext cx="176892" cy="7198"/>
            </a:xfrm>
            <a:custGeom>
              <a:avLst/>
              <a:gdLst/>
              <a:ahLst/>
              <a:cxnLst/>
              <a:rect l="l" t="t" r="r" b="b"/>
              <a:pathLst>
                <a:path w="2998" h="122" extrusionOk="0">
                  <a:moveTo>
                    <a:pt x="57" y="0"/>
                  </a:moveTo>
                  <a:cubicBezTo>
                    <a:pt x="29" y="0"/>
                    <a:pt x="1" y="28"/>
                    <a:pt x="1" y="56"/>
                  </a:cubicBezTo>
                  <a:cubicBezTo>
                    <a:pt x="1" y="93"/>
                    <a:pt x="29" y="121"/>
                    <a:pt x="57" y="121"/>
                  </a:cubicBezTo>
                  <a:lnTo>
                    <a:pt x="2942" y="121"/>
                  </a:lnTo>
                  <a:cubicBezTo>
                    <a:pt x="2969" y="121"/>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a:off x="7032804" y="2074955"/>
              <a:ext cx="67913" cy="7198"/>
            </a:xfrm>
            <a:custGeom>
              <a:avLst/>
              <a:gdLst/>
              <a:ahLst/>
              <a:cxnLst/>
              <a:rect l="l" t="t" r="r" b="b"/>
              <a:pathLst>
                <a:path w="1151" h="122" extrusionOk="0">
                  <a:moveTo>
                    <a:pt x="56" y="0"/>
                  </a:moveTo>
                  <a:cubicBezTo>
                    <a:pt x="28" y="0"/>
                    <a:pt x="0" y="28"/>
                    <a:pt x="0" y="56"/>
                  </a:cubicBezTo>
                  <a:cubicBezTo>
                    <a:pt x="0" y="93"/>
                    <a:pt x="28" y="121"/>
                    <a:pt x="56" y="121"/>
                  </a:cubicBezTo>
                  <a:lnTo>
                    <a:pt x="1095" y="121"/>
                  </a:lnTo>
                  <a:cubicBezTo>
                    <a:pt x="1123" y="12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6820392" y="2286245"/>
              <a:ext cx="176892" cy="6608"/>
            </a:xfrm>
            <a:custGeom>
              <a:avLst/>
              <a:gdLst/>
              <a:ahLst/>
              <a:cxnLst/>
              <a:rect l="l" t="t" r="r" b="b"/>
              <a:pathLst>
                <a:path w="2998" h="112" extrusionOk="0">
                  <a:moveTo>
                    <a:pt x="57" y="0"/>
                  </a:moveTo>
                  <a:cubicBezTo>
                    <a:pt x="29" y="0"/>
                    <a:pt x="1" y="28"/>
                    <a:pt x="1" y="56"/>
                  </a:cubicBezTo>
                  <a:cubicBezTo>
                    <a:pt x="1" y="93"/>
                    <a:pt x="29" y="112"/>
                    <a:pt x="57" y="112"/>
                  </a:cubicBezTo>
                  <a:lnTo>
                    <a:pt x="2942" y="112"/>
                  </a:lnTo>
                  <a:cubicBezTo>
                    <a:pt x="2969" y="112"/>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7032804" y="2286245"/>
              <a:ext cx="67913" cy="6608"/>
            </a:xfrm>
            <a:custGeom>
              <a:avLst/>
              <a:gdLst/>
              <a:ahLst/>
              <a:cxnLst/>
              <a:rect l="l" t="t" r="r" b="b"/>
              <a:pathLst>
                <a:path w="1151" h="112" extrusionOk="0">
                  <a:moveTo>
                    <a:pt x="56" y="0"/>
                  </a:moveTo>
                  <a:cubicBezTo>
                    <a:pt x="28" y="0"/>
                    <a:pt x="0" y="28"/>
                    <a:pt x="0" y="56"/>
                  </a:cubicBezTo>
                  <a:cubicBezTo>
                    <a:pt x="0" y="93"/>
                    <a:pt x="28" y="112"/>
                    <a:pt x="56" y="112"/>
                  </a:cubicBezTo>
                  <a:lnTo>
                    <a:pt x="1095" y="112"/>
                  </a:lnTo>
                  <a:cubicBezTo>
                    <a:pt x="1123" y="112"/>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7142255" y="2074955"/>
              <a:ext cx="62484" cy="7198"/>
            </a:xfrm>
            <a:custGeom>
              <a:avLst/>
              <a:gdLst/>
              <a:ahLst/>
              <a:cxnLst/>
              <a:rect l="l" t="t" r="r" b="b"/>
              <a:pathLst>
                <a:path w="1059" h="122" extrusionOk="0">
                  <a:moveTo>
                    <a:pt x="56" y="0"/>
                  </a:moveTo>
                  <a:cubicBezTo>
                    <a:pt x="28" y="0"/>
                    <a:pt x="1" y="28"/>
                    <a:pt x="1" y="56"/>
                  </a:cubicBezTo>
                  <a:cubicBezTo>
                    <a:pt x="1" y="93"/>
                    <a:pt x="28" y="121"/>
                    <a:pt x="56" y="121"/>
                  </a:cubicBezTo>
                  <a:lnTo>
                    <a:pt x="1002" y="121"/>
                  </a:lnTo>
                  <a:cubicBezTo>
                    <a:pt x="1040" y="121"/>
                    <a:pt x="1058" y="93"/>
                    <a:pt x="1058" y="56"/>
                  </a:cubicBezTo>
                  <a:cubicBezTo>
                    <a:pt x="1058" y="28"/>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7027848" y="2206886"/>
              <a:ext cx="176892" cy="6608"/>
            </a:xfrm>
            <a:custGeom>
              <a:avLst/>
              <a:gdLst/>
              <a:ahLst/>
              <a:cxnLst/>
              <a:rect l="l" t="t" r="r" b="b"/>
              <a:pathLst>
                <a:path w="2998" h="112" extrusionOk="0">
                  <a:moveTo>
                    <a:pt x="56" y="0"/>
                  </a:moveTo>
                  <a:cubicBezTo>
                    <a:pt x="29" y="0"/>
                    <a:pt x="1" y="28"/>
                    <a:pt x="1" y="56"/>
                  </a:cubicBezTo>
                  <a:cubicBezTo>
                    <a:pt x="1" y="84"/>
                    <a:pt x="29" y="111"/>
                    <a:pt x="56" y="111"/>
                  </a:cubicBezTo>
                  <a:lnTo>
                    <a:pt x="2941" y="111"/>
                  </a:lnTo>
                  <a:cubicBezTo>
                    <a:pt x="2979" y="111"/>
                    <a:pt x="2997" y="93"/>
                    <a:pt x="2997" y="56"/>
                  </a:cubicBezTo>
                  <a:cubicBezTo>
                    <a:pt x="2997" y="28"/>
                    <a:pt x="2979" y="0"/>
                    <a:pt x="2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6924415" y="2206886"/>
              <a:ext cx="67913" cy="6608"/>
            </a:xfrm>
            <a:custGeom>
              <a:avLst/>
              <a:gdLst/>
              <a:ahLst/>
              <a:cxnLst/>
              <a:rect l="l" t="t" r="r" b="b"/>
              <a:pathLst>
                <a:path w="1151" h="112" extrusionOk="0">
                  <a:moveTo>
                    <a:pt x="65" y="0"/>
                  </a:moveTo>
                  <a:cubicBezTo>
                    <a:pt x="28" y="0"/>
                    <a:pt x="0" y="28"/>
                    <a:pt x="0" y="56"/>
                  </a:cubicBezTo>
                  <a:cubicBezTo>
                    <a:pt x="0" y="84"/>
                    <a:pt x="28" y="111"/>
                    <a:pt x="65" y="111"/>
                  </a:cubicBezTo>
                  <a:lnTo>
                    <a:pt x="1095" y="111"/>
                  </a:lnTo>
                  <a:cubicBezTo>
                    <a:pt x="1123" y="11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6820392" y="2206886"/>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7123669" y="2357403"/>
              <a:ext cx="67382" cy="7139"/>
            </a:xfrm>
            <a:custGeom>
              <a:avLst/>
              <a:gdLst/>
              <a:ahLst/>
              <a:cxnLst/>
              <a:rect l="l" t="t" r="r" b="b"/>
              <a:pathLst>
                <a:path w="1142" h="121" extrusionOk="0">
                  <a:moveTo>
                    <a:pt x="56" y="0"/>
                  </a:moveTo>
                  <a:cubicBezTo>
                    <a:pt x="19" y="0"/>
                    <a:pt x="0" y="28"/>
                    <a:pt x="0" y="65"/>
                  </a:cubicBezTo>
                  <a:cubicBezTo>
                    <a:pt x="0" y="93"/>
                    <a:pt x="19" y="121"/>
                    <a:pt x="56" y="121"/>
                  </a:cubicBezTo>
                  <a:lnTo>
                    <a:pt x="1086" y="121"/>
                  </a:lnTo>
                  <a:cubicBezTo>
                    <a:pt x="1123" y="121"/>
                    <a:pt x="1141" y="93"/>
                    <a:pt x="1141" y="65"/>
                  </a:cubicBezTo>
                  <a:cubicBezTo>
                    <a:pt x="1141" y="28"/>
                    <a:pt x="1123"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7019115" y="2357403"/>
              <a:ext cx="63015" cy="7139"/>
            </a:xfrm>
            <a:custGeom>
              <a:avLst/>
              <a:gdLst/>
              <a:ahLst/>
              <a:cxnLst/>
              <a:rect l="l" t="t" r="r" b="b"/>
              <a:pathLst>
                <a:path w="1068" h="121" extrusionOk="0">
                  <a:moveTo>
                    <a:pt x="56" y="0"/>
                  </a:moveTo>
                  <a:cubicBezTo>
                    <a:pt x="28" y="0"/>
                    <a:pt x="0" y="28"/>
                    <a:pt x="0" y="65"/>
                  </a:cubicBezTo>
                  <a:cubicBezTo>
                    <a:pt x="0" y="93"/>
                    <a:pt x="28" y="121"/>
                    <a:pt x="56" y="121"/>
                  </a:cubicBezTo>
                  <a:lnTo>
                    <a:pt x="1002" y="121"/>
                  </a:lnTo>
                  <a:cubicBezTo>
                    <a:pt x="1039" y="121"/>
                    <a:pt x="1067" y="93"/>
                    <a:pt x="1067" y="65"/>
                  </a:cubicBezTo>
                  <a:cubicBezTo>
                    <a:pt x="1067" y="28"/>
                    <a:pt x="1039"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6820392" y="2140094"/>
              <a:ext cx="94228" cy="7139"/>
            </a:xfrm>
            <a:custGeom>
              <a:avLst/>
              <a:gdLst/>
              <a:ahLst/>
              <a:cxnLst/>
              <a:rect l="l" t="t" r="r" b="b"/>
              <a:pathLst>
                <a:path w="1597" h="121" extrusionOk="0">
                  <a:moveTo>
                    <a:pt x="57" y="0"/>
                  </a:moveTo>
                  <a:cubicBezTo>
                    <a:pt x="29" y="0"/>
                    <a:pt x="1" y="28"/>
                    <a:pt x="1" y="65"/>
                  </a:cubicBezTo>
                  <a:cubicBezTo>
                    <a:pt x="1" y="93"/>
                    <a:pt x="29" y="121"/>
                    <a:pt x="57" y="121"/>
                  </a:cubicBezTo>
                  <a:lnTo>
                    <a:pt x="1541" y="121"/>
                  </a:lnTo>
                  <a:cubicBezTo>
                    <a:pt x="1578" y="121"/>
                    <a:pt x="1596" y="93"/>
                    <a:pt x="1596" y="65"/>
                  </a:cubicBezTo>
                  <a:cubicBezTo>
                    <a:pt x="1596" y="28"/>
                    <a:pt x="1578" y="0"/>
                    <a:pt x="1541" y="0"/>
                  </a:cubicBez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6945184" y="2140094"/>
              <a:ext cx="155533" cy="7139"/>
            </a:xfrm>
            <a:custGeom>
              <a:avLst/>
              <a:gdLst/>
              <a:ahLst/>
              <a:cxnLst/>
              <a:rect l="l" t="t" r="r" b="b"/>
              <a:pathLst>
                <a:path w="2636" h="121" extrusionOk="0">
                  <a:moveTo>
                    <a:pt x="57" y="0"/>
                  </a:moveTo>
                  <a:cubicBezTo>
                    <a:pt x="29" y="0"/>
                    <a:pt x="1" y="28"/>
                    <a:pt x="1" y="65"/>
                  </a:cubicBezTo>
                  <a:cubicBezTo>
                    <a:pt x="1" y="93"/>
                    <a:pt x="29" y="121"/>
                    <a:pt x="57" y="121"/>
                  </a:cubicBezTo>
                  <a:lnTo>
                    <a:pt x="2580" y="121"/>
                  </a:lnTo>
                  <a:cubicBezTo>
                    <a:pt x="2608" y="121"/>
                    <a:pt x="2636" y="93"/>
                    <a:pt x="2636" y="65"/>
                  </a:cubicBezTo>
                  <a:cubicBezTo>
                    <a:pt x="2636" y="28"/>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7142255" y="2140094"/>
              <a:ext cx="62484" cy="7139"/>
            </a:xfrm>
            <a:custGeom>
              <a:avLst/>
              <a:gdLst/>
              <a:ahLst/>
              <a:cxnLst/>
              <a:rect l="l" t="t" r="r" b="b"/>
              <a:pathLst>
                <a:path w="1059" h="121" extrusionOk="0">
                  <a:moveTo>
                    <a:pt x="56" y="0"/>
                  </a:moveTo>
                  <a:cubicBezTo>
                    <a:pt x="28" y="0"/>
                    <a:pt x="1" y="28"/>
                    <a:pt x="1" y="65"/>
                  </a:cubicBezTo>
                  <a:cubicBezTo>
                    <a:pt x="1" y="93"/>
                    <a:pt x="28" y="121"/>
                    <a:pt x="56" y="121"/>
                  </a:cubicBezTo>
                  <a:lnTo>
                    <a:pt x="1002" y="121"/>
                  </a:lnTo>
                  <a:cubicBezTo>
                    <a:pt x="1040" y="121"/>
                    <a:pt x="1058" y="93"/>
                    <a:pt x="1058" y="65"/>
                  </a:cubicBezTo>
                  <a:cubicBezTo>
                    <a:pt x="1058" y="28"/>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7017994" y="2427440"/>
              <a:ext cx="155533" cy="7198"/>
            </a:xfrm>
            <a:custGeom>
              <a:avLst/>
              <a:gdLst/>
              <a:ahLst/>
              <a:cxnLst/>
              <a:rect l="l" t="t" r="r" b="b"/>
              <a:pathLst>
                <a:path w="2636" h="122" extrusionOk="0">
                  <a:moveTo>
                    <a:pt x="56" y="1"/>
                  </a:moveTo>
                  <a:cubicBezTo>
                    <a:pt x="29" y="1"/>
                    <a:pt x="1" y="28"/>
                    <a:pt x="1" y="66"/>
                  </a:cubicBezTo>
                  <a:cubicBezTo>
                    <a:pt x="1" y="93"/>
                    <a:pt x="29" y="121"/>
                    <a:pt x="56" y="121"/>
                  </a:cubicBezTo>
                  <a:lnTo>
                    <a:pt x="2580" y="121"/>
                  </a:lnTo>
                  <a:cubicBezTo>
                    <a:pt x="2607" y="121"/>
                    <a:pt x="2635" y="93"/>
                    <a:pt x="2635" y="66"/>
                  </a:cubicBezTo>
                  <a:cubicBezTo>
                    <a:pt x="2635" y="28"/>
                    <a:pt x="2607" y="1"/>
                    <a:pt x="2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7018584" y="2493111"/>
              <a:ext cx="62425" cy="7198"/>
            </a:xfrm>
            <a:custGeom>
              <a:avLst/>
              <a:gdLst/>
              <a:ahLst/>
              <a:cxnLst/>
              <a:rect l="l" t="t" r="r" b="b"/>
              <a:pathLst>
                <a:path w="1058" h="122" extrusionOk="0">
                  <a:moveTo>
                    <a:pt x="56" y="1"/>
                  </a:moveTo>
                  <a:cubicBezTo>
                    <a:pt x="28" y="1"/>
                    <a:pt x="0" y="29"/>
                    <a:pt x="0" y="56"/>
                  </a:cubicBezTo>
                  <a:cubicBezTo>
                    <a:pt x="0" y="94"/>
                    <a:pt x="28" y="121"/>
                    <a:pt x="56" y="121"/>
                  </a:cubicBezTo>
                  <a:lnTo>
                    <a:pt x="1002" y="121"/>
                  </a:lnTo>
                  <a:cubicBezTo>
                    <a:pt x="1030" y="121"/>
                    <a:pt x="1058" y="94"/>
                    <a:pt x="1058" y="56"/>
                  </a:cubicBezTo>
                  <a:cubicBezTo>
                    <a:pt x="1058" y="29"/>
                    <a:pt x="1030"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7433436" y="2415403"/>
              <a:ext cx="731876" cy="521707"/>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7430191" y="2412099"/>
              <a:ext cx="738957" cy="528846"/>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7474502" y="2375989"/>
              <a:ext cx="731876" cy="88210"/>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7471198" y="2372685"/>
              <a:ext cx="738485" cy="94759"/>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7553862" y="2401715"/>
              <a:ext cx="33455" cy="33986"/>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7606434" y="2401715"/>
              <a:ext cx="33986" cy="33986"/>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7501349" y="2401715"/>
              <a:ext cx="33986" cy="33986"/>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7473971" y="2464140"/>
              <a:ext cx="732407" cy="430252"/>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7470667" y="2460305"/>
              <a:ext cx="739016" cy="437391"/>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7778310" y="2564859"/>
              <a:ext cx="336083" cy="6608"/>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a:off x="7778310" y="2614657"/>
              <a:ext cx="122668" cy="7139"/>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a:off x="7941395" y="2614657"/>
              <a:ext cx="147272" cy="7139"/>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7778310" y="2766237"/>
              <a:ext cx="217899" cy="666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7778310" y="2667170"/>
              <a:ext cx="338856" cy="7198"/>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7778310" y="2716969"/>
              <a:ext cx="112224" cy="7198"/>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7915670" y="2716969"/>
              <a:ext cx="198723" cy="7198"/>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7525953" y="2548397"/>
              <a:ext cx="219020" cy="219020"/>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7522649" y="2545151"/>
              <a:ext cx="225567" cy="225567"/>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7516631" y="2550049"/>
              <a:ext cx="218489" cy="218430"/>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7513386" y="2546213"/>
              <a:ext cx="225569" cy="225569"/>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7662251" y="2565921"/>
              <a:ext cx="54814" cy="54814"/>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7658947" y="2562085"/>
              <a:ext cx="61363" cy="61894"/>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7985707" y="2216444"/>
              <a:ext cx="377208" cy="339092"/>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8001047" y="2212904"/>
              <a:ext cx="345995" cy="345995"/>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7997212" y="2199923"/>
              <a:ext cx="384878" cy="339387"/>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8016388" y="2196442"/>
              <a:ext cx="345995" cy="345995"/>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8070553" y="2285655"/>
              <a:ext cx="224507" cy="141844"/>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8066718" y="2282410"/>
              <a:ext cx="231588" cy="148393"/>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5843948" y="3263280"/>
              <a:ext cx="422581" cy="300504"/>
            </a:xfrm>
            <a:custGeom>
              <a:avLst/>
              <a:gdLst/>
              <a:ahLst/>
              <a:cxnLst/>
              <a:rect l="l" t="t" r="r" b="b"/>
              <a:pathLst>
                <a:path w="7162" h="5093" extrusionOk="0">
                  <a:moveTo>
                    <a:pt x="0" y="0"/>
                  </a:moveTo>
                  <a:lnTo>
                    <a:pt x="0" y="5093"/>
                  </a:lnTo>
                  <a:lnTo>
                    <a:pt x="7162" y="5093"/>
                  </a:lnTo>
                  <a:lnTo>
                    <a:pt x="7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5840112" y="3259976"/>
              <a:ext cx="429721" cy="307643"/>
            </a:xfrm>
            <a:custGeom>
              <a:avLst/>
              <a:gdLst/>
              <a:ahLst/>
              <a:cxnLst/>
              <a:rect l="l" t="t" r="r" b="b"/>
              <a:pathLst>
                <a:path w="7283" h="5214" extrusionOk="0">
                  <a:moveTo>
                    <a:pt x="7171" y="112"/>
                  </a:moveTo>
                  <a:lnTo>
                    <a:pt x="7171" y="5093"/>
                  </a:lnTo>
                  <a:lnTo>
                    <a:pt x="121" y="5093"/>
                  </a:lnTo>
                  <a:lnTo>
                    <a:pt x="121" y="112"/>
                  </a:lnTo>
                  <a:close/>
                  <a:moveTo>
                    <a:pt x="65" y="0"/>
                  </a:moveTo>
                  <a:cubicBezTo>
                    <a:pt x="28" y="0"/>
                    <a:pt x="0" y="19"/>
                    <a:pt x="0" y="56"/>
                  </a:cubicBezTo>
                  <a:lnTo>
                    <a:pt x="0" y="5149"/>
                  </a:lnTo>
                  <a:cubicBezTo>
                    <a:pt x="0" y="5186"/>
                    <a:pt x="28" y="5214"/>
                    <a:pt x="65" y="5214"/>
                  </a:cubicBezTo>
                  <a:lnTo>
                    <a:pt x="7227" y="5214"/>
                  </a:lnTo>
                  <a:cubicBezTo>
                    <a:pt x="7264" y="5214"/>
                    <a:pt x="7282" y="5186"/>
                    <a:pt x="7282" y="5149"/>
                  </a:cubicBezTo>
                  <a:lnTo>
                    <a:pt x="7282" y="56"/>
                  </a:lnTo>
                  <a:cubicBezTo>
                    <a:pt x="7282" y="19"/>
                    <a:pt x="7264" y="0"/>
                    <a:pt x="7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5151544" y="2042680"/>
              <a:ext cx="1807388" cy="1218417"/>
            </a:xfrm>
            <a:custGeom>
              <a:avLst/>
              <a:gdLst/>
              <a:ahLst/>
              <a:cxnLst/>
              <a:rect l="l" t="t" r="r" b="b"/>
              <a:pathLst>
                <a:path w="30632" h="20650" extrusionOk="0">
                  <a:moveTo>
                    <a:pt x="984" y="0"/>
                  </a:moveTo>
                  <a:cubicBezTo>
                    <a:pt x="436" y="0"/>
                    <a:pt x="0" y="464"/>
                    <a:pt x="0" y="1030"/>
                  </a:cubicBezTo>
                  <a:lnTo>
                    <a:pt x="0" y="19620"/>
                  </a:lnTo>
                  <a:cubicBezTo>
                    <a:pt x="0" y="20186"/>
                    <a:pt x="436" y="20650"/>
                    <a:pt x="984" y="20650"/>
                  </a:cubicBezTo>
                  <a:lnTo>
                    <a:pt x="29649" y="20650"/>
                  </a:lnTo>
                  <a:cubicBezTo>
                    <a:pt x="30196" y="20650"/>
                    <a:pt x="30632" y="20186"/>
                    <a:pt x="30632" y="19620"/>
                  </a:cubicBezTo>
                  <a:lnTo>
                    <a:pt x="30632" y="1030"/>
                  </a:lnTo>
                  <a:cubicBezTo>
                    <a:pt x="30632" y="455"/>
                    <a:pt x="30196" y="0"/>
                    <a:pt x="29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5148240" y="2039376"/>
              <a:ext cx="1813996" cy="1225026"/>
            </a:xfrm>
            <a:custGeom>
              <a:avLst/>
              <a:gdLst/>
              <a:ahLst/>
              <a:cxnLst/>
              <a:rect l="l" t="t" r="r" b="b"/>
              <a:pathLst>
                <a:path w="30744" h="20762" extrusionOk="0">
                  <a:moveTo>
                    <a:pt x="29705" y="112"/>
                  </a:moveTo>
                  <a:cubicBezTo>
                    <a:pt x="30215" y="112"/>
                    <a:pt x="30632" y="548"/>
                    <a:pt x="30632" y="1086"/>
                  </a:cubicBezTo>
                  <a:lnTo>
                    <a:pt x="30632" y="19676"/>
                  </a:lnTo>
                  <a:cubicBezTo>
                    <a:pt x="30632" y="20214"/>
                    <a:pt x="30215" y="20650"/>
                    <a:pt x="29705" y="20650"/>
                  </a:cubicBezTo>
                  <a:lnTo>
                    <a:pt x="1040" y="20650"/>
                  </a:lnTo>
                  <a:cubicBezTo>
                    <a:pt x="529" y="20650"/>
                    <a:pt x="112" y="20214"/>
                    <a:pt x="112" y="19676"/>
                  </a:cubicBezTo>
                  <a:lnTo>
                    <a:pt x="112" y="1086"/>
                  </a:lnTo>
                  <a:cubicBezTo>
                    <a:pt x="112" y="548"/>
                    <a:pt x="529" y="112"/>
                    <a:pt x="1040" y="112"/>
                  </a:cubicBezTo>
                  <a:close/>
                  <a:moveTo>
                    <a:pt x="1040" y="0"/>
                  </a:moveTo>
                  <a:cubicBezTo>
                    <a:pt x="464" y="0"/>
                    <a:pt x="1" y="483"/>
                    <a:pt x="1" y="1086"/>
                  </a:cubicBezTo>
                  <a:lnTo>
                    <a:pt x="1" y="19676"/>
                  </a:lnTo>
                  <a:cubicBezTo>
                    <a:pt x="1" y="20279"/>
                    <a:pt x="464" y="20762"/>
                    <a:pt x="1040" y="20762"/>
                  </a:cubicBezTo>
                  <a:lnTo>
                    <a:pt x="29705" y="20762"/>
                  </a:lnTo>
                  <a:cubicBezTo>
                    <a:pt x="30280" y="20762"/>
                    <a:pt x="30744" y="20279"/>
                    <a:pt x="30744" y="19676"/>
                  </a:cubicBezTo>
                  <a:lnTo>
                    <a:pt x="30744" y="1086"/>
                  </a:lnTo>
                  <a:cubicBezTo>
                    <a:pt x="30744" y="483"/>
                    <a:pt x="30280" y="0"/>
                    <a:pt x="29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5151544" y="2076076"/>
              <a:ext cx="1807388" cy="1218417"/>
            </a:xfrm>
            <a:custGeom>
              <a:avLst/>
              <a:gdLst/>
              <a:ahLst/>
              <a:cxnLst/>
              <a:rect l="l" t="t" r="r" b="b"/>
              <a:pathLst>
                <a:path w="30632" h="20650" extrusionOk="0">
                  <a:moveTo>
                    <a:pt x="984" y="0"/>
                  </a:moveTo>
                  <a:cubicBezTo>
                    <a:pt x="436" y="0"/>
                    <a:pt x="0" y="464"/>
                    <a:pt x="0" y="1030"/>
                  </a:cubicBezTo>
                  <a:lnTo>
                    <a:pt x="0" y="19620"/>
                  </a:lnTo>
                  <a:cubicBezTo>
                    <a:pt x="0" y="20186"/>
                    <a:pt x="436" y="20650"/>
                    <a:pt x="984" y="20650"/>
                  </a:cubicBezTo>
                  <a:lnTo>
                    <a:pt x="29649" y="20650"/>
                  </a:lnTo>
                  <a:cubicBezTo>
                    <a:pt x="30196" y="20650"/>
                    <a:pt x="30632" y="20186"/>
                    <a:pt x="30632" y="19620"/>
                  </a:cubicBezTo>
                  <a:lnTo>
                    <a:pt x="30632" y="1030"/>
                  </a:lnTo>
                  <a:cubicBezTo>
                    <a:pt x="30632" y="464"/>
                    <a:pt x="30196" y="0"/>
                    <a:pt x="29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5148240" y="2072771"/>
              <a:ext cx="1813996" cy="1225026"/>
            </a:xfrm>
            <a:custGeom>
              <a:avLst/>
              <a:gdLst/>
              <a:ahLst/>
              <a:cxnLst/>
              <a:rect l="l" t="t" r="r" b="b"/>
              <a:pathLst>
                <a:path w="30744" h="20762" extrusionOk="0">
                  <a:moveTo>
                    <a:pt x="29705" y="112"/>
                  </a:moveTo>
                  <a:cubicBezTo>
                    <a:pt x="30215" y="112"/>
                    <a:pt x="30632" y="548"/>
                    <a:pt x="30632" y="1086"/>
                  </a:cubicBezTo>
                  <a:lnTo>
                    <a:pt x="30632" y="19676"/>
                  </a:lnTo>
                  <a:cubicBezTo>
                    <a:pt x="30632" y="20214"/>
                    <a:pt x="30215" y="20650"/>
                    <a:pt x="29705" y="20650"/>
                  </a:cubicBezTo>
                  <a:lnTo>
                    <a:pt x="1040" y="20650"/>
                  </a:lnTo>
                  <a:cubicBezTo>
                    <a:pt x="529" y="20650"/>
                    <a:pt x="112" y="20214"/>
                    <a:pt x="112" y="19676"/>
                  </a:cubicBezTo>
                  <a:lnTo>
                    <a:pt x="112" y="1086"/>
                  </a:lnTo>
                  <a:cubicBezTo>
                    <a:pt x="112" y="548"/>
                    <a:pt x="529" y="112"/>
                    <a:pt x="1040" y="112"/>
                  </a:cubicBezTo>
                  <a:close/>
                  <a:moveTo>
                    <a:pt x="1040" y="0"/>
                  </a:moveTo>
                  <a:cubicBezTo>
                    <a:pt x="464" y="0"/>
                    <a:pt x="1" y="483"/>
                    <a:pt x="1" y="1086"/>
                  </a:cubicBezTo>
                  <a:lnTo>
                    <a:pt x="1" y="19676"/>
                  </a:lnTo>
                  <a:cubicBezTo>
                    <a:pt x="1" y="20279"/>
                    <a:pt x="464" y="20761"/>
                    <a:pt x="1040" y="20761"/>
                  </a:cubicBezTo>
                  <a:lnTo>
                    <a:pt x="29705" y="20761"/>
                  </a:lnTo>
                  <a:cubicBezTo>
                    <a:pt x="30280" y="20761"/>
                    <a:pt x="30744" y="20279"/>
                    <a:pt x="30744" y="19676"/>
                  </a:cubicBezTo>
                  <a:lnTo>
                    <a:pt x="30744" y="1086"/>
                  </a:lnTo>
                  <a:cubicBezTo>
                    <a:pt x="30744" y="483"/>
                    <a:pt x="30280" y="0"/>
                    <a:pt x="29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5254977" y="2195380"/>
              <a:ext cx="1597218" cy="973790"/>
            </a:xfrm>
            <a:custGeom>
              <a:avLst/>
              <a:gdLst/>
              <a:ahLst/>
              <a:cxnLst/>
              <a:rect l="l" t="t" r="r" b="b"/>
              <a:pathLst>
                <a:path w="27070" h="16504" extrusionOk="0">
                  <a:moveTo>
                    <a:pt x="325" y="0"/>
                  </a:moveTo>
                  <a:cubicBezTo>
                    <a:pt x="149" y="0"/>
                    <a:pt x="0" y="149"/>
                    <a:pt x="0" y="334"/>
                  </a:cubicBezTo>
                  <a:lnTo>
                    <a:pt x="0" y="16503"/>
                  </a:lnTo>
                  <a:lnTo>
                    <a:pt x="27070" y="16503"/>
                  </a:lnTo>
                  <a:lnTo>
                    <a:pt x="27070" y="12218"/>
                  </a:lnTo>
                  <a:lnTo>
                    <a:pt x="27070" y="4676"/>
                  </a:lnTo>
                  <a:lnTo>
                    <a:pt x="27070" y="334"/>
                  </a:lnTo>
                  <a:cubicBezTo>
                    <a:pt x="27070" y="149"/>
                    <a:pt x="26921" y="0"/>
                    <a:pt x="26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5251673" y="2192076"/>
              <a:ext cx="1603826" cy="980929"/>
            </a:xfrm>
            <a:custGeom>
              <a:avLst/>
              <a:gdLst/>
              <a:ahLst/>
              <a:cxnLst/>
              <a:rect l="l" t="t" r="r" b="b"/>
              <a:pathLst>
                <a:path w="27182" h="16625" extrusionOk="0">
                  <a:moveTo>
                    <a:pt x="381" y="1"/>
                  </a:moveTo>
                  <a:cubicBezTo>
                    <a:pt x="168" y="1"/>
                    <a:pt x="1" y="177"/>
                    <a:pt x="1" y="390"/>
                  </a:cubicBezTo>
                  <a:lnTo>
                    <a:pt x="1" y="16559"/>
                  </a:lnTo>
                  <a:cubicBezTo>
                    <a:pt x="1" y="16597"/>
                    <a:pt x="29" y="16624"/>
                    <a:pt x="56" y="16624"/>
                  </a:cubicBezTo>
                  <a:lnTo>
                    <a:pt x="27126" y="16624"/>
                  </a:lnTo>
                  <a:cubicBezTo>
                    <a:pt x="27154" y="16624"/>
                    <a:pt x="27182" y="16597"/>
                    <a:pt x="27182" y="16559"/>
                  </a:cubicBezTo>
                  <a:lnTo>
                    <a:pt x="27182" y="12274"/>
                  </a:lnTo>
                  <a:cubicBezTo>
                    <a:pt x="27182" y="12237"/>
                    <a:pt x="27154" y="12218"/>
                    <a:pt x="27126" y="12218"/>
                  </a:cubicBezTo>
                  <a:cubicBezTo>
                    <a:pt x="27089" y="12218"/>
                    <a:pt x="27070" y="12237"/>
                    <a:pt x="27070" y="12274"/>
                  </a:cubicBezTo>
                  <a:lnTo>
                    <a:pt x="27070" y="16504"/>
                  </a:lnTo>
                  <a:lnTo>
                    <a:pt x="121" y="16504"/>
                  </a:lnTo>
                  <a:lnTo>
                    <a:pt x="121" y="390"/>
                  </a:lnTo>
                  <a:cubicBezTo>
                    <a:pt x="121" y="242"/>
                    <a:pt x="233" y="112"/>
                    <a:pt x="381" y="112"/>
                  </a:cubicBezTo>
                  <a:lnTo>
                    <a:pt x="26801" y="112"/>
                  </a:lnTo>
                  <a:cubicBezTo>
                    <a:pt x="26950" y="112"/>
                    <a:pt x="27070" y="242"/>
                    <a:pt x="27070" y="390"/>
                  </a:cubicBezTo>
                  <a:lnTo>
                    <a:pt x="27070" y="4732"/>
                  </a:lnTo>
                  <a:cubicBezTo>
                    <a:pt x="27070" y="4760"/>
                    <a:pt x="27089" y="4787"/>
                    <a:pt x="27126" y="4787"/>
                  </a:cubicBezTo>
                  <a:cubicBezTo>
                    <a:pt x="27154" y="4787"/>
                    <a:pt x="27182" y="4760"/>
                    <a:pt x="27182" y="4732"/>
                  </a:cubicBezTo>
                  <a:lnTo>
                    <a:pt x="27182" y="390"/>
                  </a:lnTo>
                  <a:cubicBezTo>
                    <a:pt x="27182" y="177"/>
                    <a:pt x="27015" y="1"/>
                    <a:pt x="26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6850543" y="2586749"/>
              <a:ext cx="6608" cy="189990"/>
            </a:xfrm>
            <a:custGeom>
              <a:avLst/>
              <a:gdLst/>
              <a:ahLst/>
              <a:cxnLst/>
              <a:rect l="l" t="t" r="r" b="b"/>
              <a:pathLst>
                <a:path w="112" h="3220" extrusionOk="0">
                  <a:moveTo>
                    <a:pt x="56" y="0"/>
                  </a:moveTo>
                  <a:cubicBezTo>
                    <a:pt x="19" y="0"/>
                    <a:pt x="0" y="28"/>
                    <a:pt x="0" y="56"/>
                  </a:cubicBezTo>
                  <a:lnTo>
                    <a:pt x="0" y="3163"/>
                  </a:lnTo>
                  <a:cubicBezTo>
                    <a:pt x="0" y="3201"/>
                    <a:pt x="19" y="3219"/>
                    <a:pt x="56" y="3219"/>
                  </a:cubicBezTo>
                  <a:cubicBezTo>
                    <a:pt x="84" y="3219"/>
                    <a:pt x="111" y="3201"/>
                    <a:pt x="111" y="3163"/>
                  </a:cubicBezTo>
                  <a:lnTo>
                    <a:pt x="111" y="56"/>
                  </a:lnTo>
                  <a:cubicBezTo>
                    <a:pt x="111" y="28"/>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6035531" y="2114369"/>
              <a:ext cx="38883" cy="38352"/>
            </a:xfrm>
            <a:custGeom>
              <a:avLst/>
              <a:gdLst/>
              <a:ahLst/>
              <a:cxnLst/>
              <a:rect l="l" t="t" r="r" b="b"/>
              <a:pathLst>
                <a:path w="659" h="650" extrusionOk="0">
                  <a:moveTo>
                    <a:pt x="334" y="0"/>
                  </a:moveTo>
                  <a:cubicBezTo>
                    <a:pt x="148" y="0"/>
                    <a:pt x="0" y="140"/>
                    <a:pt x="0" y="325"/>
                  </a:cubicBezTo>
                  <a:cubicBezTo>
                    <a:pt x="0" y="511"/>
                    <a:pt x="148" y="650"/>
                    <a:pt x="334" y="650"/>
                  </a:cubicBezTo>
                  <a:cubicBezTo>
                    <a:pt x="520" y="650"/>
                    <a:pt x="659" y="511"/>
                    <a:pt x="659" y="325"/>
                  </a:cubicBezTo>
                  <a:cubicBezTo>
                    <a:pt x="659" y="140"/>
                    <a:pt x="510"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6032227" y="2110533"/>
              <a:ext cx="46023" cy="46023"/>
            </a:xfrm>
            <a:custGeom>
              <a:avLst/>
              <a:gdLst/>
              <a:ahLst/>
              <a:cxnLst/>
              <a:rect l="l" t="t" r="r" b="b"/>
              <a:pathLst>
                <a:path w="780" h="780" extrusionOk="0">
                  <a:moveTo>
                    <a:pt x="390" y="121"/>
                  </a:moveTo>
                  <a:cubicBezTo>
                    <a:pt x="538" y="121"/>
                    <a:pt x="659" y="242"/>
                    <a:pt x="659" y="390"/>
                  </a:cubicBezTo>
                  <a:cubicBezTo>
                    <a:pt x="659" y="538"/>
                    <a:pt x="538" y="659"/>
                    <a:pt x="390" y="659"/>
                  </a:cubicBezTo>
                  <a:cubicBezTo>
                    <a:pt x="242" y="659"/>
                    <a:pt x="121" y="538"/>
                    <a:pt x="121" y="390"/>
                  </a:cubicBezTo>
                  <a:cubicBezTo>
                    <a:pt x="121" y="242"/>
                    <a:pt x="242" y="121"/>
                    <a:pt x="390" y="121"/>
                  </a:cubicBezTo>
                  <a:close/>
                  <a:moveTo>
                    <a:pt x="390" y="0"/>
                  </a:moveTo>
                  <a:cubicBezTo>
                    <a:pt x="177" y="0"/>
                    <a:pt x="0" y="177"/>
                    <a:pt x="0" y="390"/>
                  </a:cubicBezTo>
                  <a:cubicBezTo>
                    <a:pt x="0" y="603"/>
                    <a:pt x="177" y="780"/>
                    <a:pt x="390" y="780"/>
                  </a:cubicBezTo>
                  <a:cubicBezTo>
                    <a:pt x="603" y="780"/>
                    <a:pt x="780" y="603"/>
                    <a:pt x="780" y="390"/>
                  </a:cubicBezTo>
                  <a:cubicBezTo>
                    <a:pt x="780" y="177"/>
                    <a:pt x="603"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6808356" y="3211239"/>
              <a:ext cx="38942" cy="38942"/>
            </a:xfrm>
            <a:custGeom>
              <a:avLst/>
              <a:gdLst/>
              <a:ahLst/>
              <a:cxnLst/>
              <a:rect l="l" t="t" r="r" b="b"/>
              <a:pathLst>
                <a:path w="660" h="660" extrusionOk="0">
                  <a:moveTo>
                    <a:pt x="335" y="1"/>
                  </a:moveTo>
                  <a:cubicBezTo>
                    <a:pt x="149" y="1"/>
                    <a:pt x="1" y="140"/>
                    <a:pt x="1" y="325"/>
                  </a:cubicBezTo>
                  <a:cubicBezTo>
                    <a:pt x="1" y="511"/>
                    <a:pt x="149" y="659"/>
                    <a:pt x="335" y="659"/>
                  </a:cubicBezTo>
                  <a:cubicBezTo>
                    <a:pt x="511" y="659"/>
                    <a:pt x="659" y="511"/>
                    <a:pt x="659" y="325"/>
                  </a:cubicBezTo>
                  <a:cubicBezTo>
                    <a:pt x="659" y="140"/>
                    <a:pt x="511" y="1"/>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6805111" y="3207404"/>
              <a:ext cx="46023" cy="46082"/>
            </a:xfrm>
            <a:custGeom>
              <a:avLst/>
              <a:gdLst/>
              <a:ahLst/>
              <a:cxnLst/>
              <a:rect l="l" t="t" r="r" b="b"/>
              <a:pathLst>
                <a:path w="780" h="781" extrusionOk="0">
                  <a:moveTo>
                    <a:pt x="390" y="121"/>
                  </a:moveTo>
                  <a:cubicBezTo>
                    <a:pt x="538" y="121"/>
                    <a:pt x="659" y="242"/>
                    <a:pt x="659" y="390"/>
                  </a:cubicBezTo>
                  <a:cubicBezTo>
                    <a:pt x="659" y="539"/>
                    <a:pt x="538" y="659"/>
                    <a:pt x="390" y="659"/>
                  </a:cubicBezTo>
                  <a:cubicBezTo>
                    <a:pt x="241" y="659"/>
                    <a:pt x="121" y="539"/>
                    <a:pt x="121" y="390"/>
                  </a:cubicBezTo>
                  <a:cubicBezTo>
                    <a:pt x="121" y="242"/>
                    <a:pt x="241" y="121"/>
                    <a:pt x="390" y="121"/>
                  </a:cubicBezTo>
                  <a:close/>
                  <a:moveTo>
                    <a:pt x="390" y="1"/>
                  </a:moveTo>
                  <a:cubicBezTo>
                    <a:pt x="176" y="1"/>
                    <a:pt x="0" y="177"/>
                    <a:pt x="0" y="390"/>
                  </a:cubicBezTo>
                  <a:cubicBezTo>
                    <a:pt x="0" y="604"/>
                    <a:pt x="176" y="780"/>
                    <a:pt x="390" y="780"/>
                  </a:cubicBezTo>
                  <a:cubicBezTo>
                    <a:pt x="603" y="780"/>
                    <a:pt x="779" y="604"/>
                    <a:pt x="779" y="390"/>
                  </a:cubicBezTo>
                  <a:cubicBezTo>
                    <a:pt x="779" y="177"/>
                    <a:pt x="603"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6741564" y="3219441"/>
              <a:ext cx="22539" cy="21949"/>
            </a:xfrm>
            <a:custGeom>
              <a:avLst/>
              <a:gdLst/>
              <a:ahLst/>
              <a:cxnLst/>
              <a:rect l="l" t="t" r="r" b="b"/>
              <a:pathLst>
                <a:path w="382" h="372" extrusionOk="0">
                  <a:moveTo>
                    <a:pt x="196" y="112"/>
                  </a:moveTo>
                  <a:cubicBezTo>
                    <a:pt x="233" y="112"/>
                    <a:pt x="270" y="149"/>
                    <a:pt x="270" y="186"/>
                  </a:cubicBezTo>
                  <a:cubicBezTo>
                    <a:pt x="270" y="224"/>
                    <a:pt x="233" y="261"/>
                    <a:pt x="196" y="261"/>
                  </a:cubicBezTo>
                  <a:cubicBezTo>
                    <a:pt x="149" y="261"/>
                    <a:pt x="122" y="224"/>
                    <a:pt x="122" y="186"/>
                  </a:cubicBezTo>
                  <a:cubicBezTo>
                    <a:pt x="122" y="149"/>
                    <a:pt x="149" y="112"/>
                    <a:pt x="196" y="112"/>
                  </a:cubicBezTo>
                  <a:close/>
                  <a:moveTo>
                    <a:pt x="196" y="1"/>
                  </a:moveTo>
                  <a:cubicBezTo>
                    <a:pt x="84" y="1"/>
                    <a:pt x="1" y="84"/>
                    <a:pt x="1" y="186"/>
                  </a:cubicBezTo>
                  <a:cubicBezTo>
                    <a:pt x="1" y="289"/>
                    <a:pt x="84" y="372"/>
                    <a:pt x="196" y="372"/>
                  </a:cubicBezTo>
                  <a:cubicBezTo>
                    <a:pt x="298" y="372"/>
                    <a:pt x="381" y="289"/>
                    <a:pt x="381" y="186"/>
                  </a:cubicBezTo>
                  <a:cubicBezTo>
                    <a:pt x="381" y="84"/>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6697253" y="3219441"/>
              <a:ext cx="22480" cy="21949"/>
            </a:xfrm>
            <a:custGeom>
              <a:avLst/>
              <a:gdLst/>
              <a:ahLst/>
              <a:cxnLst/>
              <a:rect l="l" t="t" r="r" b="b"/>
              <a:pathLst>
                <a:path w="381" h="372" extrusionOk="0">
                  <a:moveTo>
                    <a:pt x="195" y="112"/>
                  </a:moveTo>
                  <a:cubicBezTo>
                    <a:pt x="233" y="112"/>
                    <a:pt x="270" y="149"/>
                    <a:pt x="270" y="186"/>
                  </a:cubicBezTo>
                  <a:cubicBezTo>
                    <a:pt x="270" y="224"/>
                    <a:pt x="233" y="261"/>
                    <a:pt x="195" y="261"/>
                  </a:cubicBezTo>
                  <a:cubicBezTo>
                    <a:pt x="149" y="261"/>
                    <a:pt x="121" y="224"/>
                    <a:pt x="121" y="186"/>
                  </a:cubicBezTo>
                  <a:cubicBezTo>
                    <a:pt x="121" y="149"/>
                    <a:pt x="149" y="112"/>
                    <a:pt x="195" y="112"/>
                  </a:cubicBezTo>
                  <a:close/>
                  <a:moveTo>
                    <a:pt x="195" y="1"/>
                  </a:moveTo>
                  <a:cubicBezTo>
                    <a:pt x="84" y="1"/>
                    <a:pt x="1" y="84"/>
                    <a:pt x="1" y="186"/>
                  </a:cubicBezTo>
                  <a:cubicBezTo>
                    <a:pt x="1" y="289"/>
                    <a:pt x="84" y="372"/>
                    <a:pt x="195" y="372"/>
                  </a:cubicBezTo>
                  <a:cubicBezTo>
                    <a:pt x="297" y="372"/>
                    <a:pt x="381" y="289"/>
                    <a:pt x="381" y="186"/>
                  </a:cubicBezTo>
                  <a:cubicBezTo>
                    <a:pt x="381" y="84"/>
                    <a:pt x="297" y="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5844479" y="3294434"/>
              <a:ext cx="421519" cy="77825"/>
            </a:xfrm>
            <a:custGeom>
              <a:avLst/>
              <a:gdLst/>
              <a:ahLst/>
              <a:cxnLst/>
              <a:rect l="l" t="t" r="r" b="b"/>
              <a:pathLst>
                <a:path w="7144" h="1319" extrusionOk="0">
                  <a:moveTo>
                    <a:pt x="0" y="1"/>
                  </a:moveTo>
                  <a:lnTo>
                    <a:pt x="0" y="1318"/>
                  </a:lnTo>
                  <a:lnTo>
                    <a:pt x="7144" y="1318"/>
                  </a:lnTo>
                  <a:lnTo>
                    <a:pt x="7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5841174" y="3291189"/>
              <a:ext cx="428128" cy="84316"/>
            </a:xfrm>
            <a:custGeom>
              <a:avLst/>
              <a:gdLst/>
              <a:ahLst/>
              <a:cxnLst/>
              <a:rect l="l" t="t" r="r" b="b"/>
              <a:pathLst>
                <a:path w="7256" h="1429" extrusionOk="0">
                  <a:moveTo>
                    <a:pt x="7135" y="111"/>
                  </a:moveTo>
                  <a:lnTo>
                    <a:pt x="7135" y="1317"/>
                  </a:lnTo>
                  <a:lnTo>
                    <a:pt x="112" y="1317"/>
                  </a:lnTo>
                  <a:lnTo>
                    <a:pt x="112" y="111"/>
                  </a:lnTo>
                  <a:close/>
                  <a:moveTo>
                    <a:pt x="56" y="0"/>
                  </a:moveTo>
                  <a:cubicBezTo>
                    <a:pt x="29" y="0"/>
                    <a:pt x="1" y="28"/>
                    <a:pt x="1" y="56"/>
                  </a:cubicBezTo>
                  <a:lnTo>
                    <a:pt x="1" y="1373"/>
                  </a:lnTo>
                  <a:cubicBezTo>
                    <a:pt x="1" y="1401"/>
                    <a:pt x="29" y="1429"/>
                    <a:pt x="56" y="1429"/>
                  </a:cubicBezTo>
                  <a:lnTo>
                    <a:pt x="7200" y="1429"/>
                  </a:lnTo>
                  <a:cubicBezTo>
                    <a:pt x="7227" y="1429"/>
                    <a:pt x="7255" y="1401"/>
                    <a:pt x="7255" y="1373"/>
                  </a:cubicBezTo>
                  <a:lnTo>
                    <a:pt x="7255" y="56"/>
                  </a:lnTo>
                  <a:cubicBezTo>
                    <a:pt x="7255" y="28"/>
                    <a:pt x="7227" y="0"/>
                    <a:pt x="7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5257691" y="3542955"/>
              <a:ext cx="1595094" cy="130869"/>
            </a:xfrm>
            <a:custGeom>
              <a:avLst/>
              <a:gdLst/>
              <a:ahLst/>
              <a:cxnLst/>
              <a:rect l="l" t="t" r="r" b="b"/>
              <a:pathLst>
                <a:path w="27034" h="2218" extrusionOk="0">
                  <a:moveTo>
                    <a:pt x="2218" y="0"/>
                  </a:moveTo>
                  <a:cubicBezTo>
                    <a:pt x="1429" y="38"/>
                    <a:pt x="724" y="492"/>
                    <a:pt x="446" y="1160"/>
                  </a:cubicBezTo>
                  <a:lnTo>
                    <a:pt x="1" y="2218"/>
                  </a:lnTo>
                  <a:lnTo>
                    <a:pt x="27033" y="2218"/>
                  </a:lnTo>
                  <a:cubicBezTo>
                    <a:pt x="27033" y="1522"/>
                    <a:pt x="26653" y="900"/>
                    <a:pt x="26059" y="492"/>
                  </a:cubicBezTo>
                  <a:cubicBezTo>
                    <a:pt x="26031" y="474"/>
                    <a:pt x="26003" y="455"/>
                    <a:pt x="25976" y="436"/>
                  </a:cubicBezTo>
                  <a:cubicBezTo>
                    <a:pt x="25540" y="158"/>
                    <a:pt x="25002" y="0"/>
                    <a:pt x="24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5253856" y="3539120"/>
              <a:ext cx="1602764" cy="138540"/>
            </a:xfrm>
            <a:custGeom>
              <a:avLst/>
              <a:gdLst/>
              <a:ahLst/>
              <a:cxnLst/>
              <a:rect l="l" t="t" r="r" b="b"/>
              <a:pathLst>
                <a:path w="27164" h="2348" extrusionOk="0">
                  <a:moveTo>
                    <a:pt x="24482" y="121"/>
                  </a:moveTo>
                  <a:cubicBezTo>
                    <a:pt x="25029" y="121"/>
                    <a:pt x="25558" y="270"/>
                    <a:pt x="26004" y="548"/>
                  </a:cubicBezTo>
                  <a:lnTo>
                    <a:pt x="26031" y="566"/>
                  </a:lnTo>
                  <a:cubicBezTo>
                    <a:pt x="26050" y="576"/>
                    <a:pt x="26068" y="585"/>
                    <a:pt x="26087" y="603"/>
                  </a:cubicBezTo>
                  <a:cubicBezTo>
                    <a:pt x="26681" y="1002"/>
                    <a:pt x="27024" y="1596"/>
                    <a:pt x="27043" y="2227"/>
                  </a:cubicBezTo>
                  <a:lnTo>
                    <a:pt x="149" y="2227"/>
                  </a:lnTo>
                  <a:lnTo>
                    <a:pt x="558" y="1244"/>
                  </a:lnTo>
                  <a:cubicBezTo>
                    <a:pt x="836" y="603"/>
                    <a:pt x="1504" y="158"/>
                    <a:pt x="2283" y="121"/>
                  </a:cubicBezTo>
                  <a:close/>
                  <a:moveTo>
                    <a:pt x="2385" y="0"/>
                  </a:moveTo>
                  <a:cubicBezTo>
                    <a:pt x="2348" y="0"/>
                    <a:pt x="2320" y="10"/>
                    <a:pt x="2292" y="10"/>
                  </a:cubicBezTo>
                  <a:lnTo>
                    <a:pt x="2274" y="10"/>
                  </a:lnTo>
                  <a:cubicBezTo>
                    <a:pt x="1457" y="47"/>
                    <a:pt x="743" y="511"/>
                    <a:pt x="456" y="1197"/>
                  </a:cubicBezTo>
                  <a:lnTo>
                    <a:pt x="10" y="2264"/>
                  </a:lnTo>
                  <a:cubicBezTo>
                    <a:pt x="1" y="2283"/>
                    <a:pt x="1" y="2301"/>
                    <a:pt x="10" y="2320"/>
                  </a:cubicBezTo>
                  <a:cubicBezTo>
                    <a:pt x="29" y="2338"/>
                    <a:pt x="47" y="2347"/>
                    <a:pt x="66" y="2347"/>
                  </a:cubicBezTo>
                  <a:lnTo>
                    <a:pt x="27098" y="2347"/>
                  </a:lnTo>
                  <a:cubicBezTo>
                    <a:pt x="27135" y="2347"/>
                    <a:pt x="27163" y="2320"/>
                    <a:pt x="27163" y="2283"/>
                  </a:cubicBezTo>
                  <a:cubicBezTo>
                    <a:pt x="27163" y="1587"/>
                    <a:pt x="26792" y="937"/>
                    <a:pt x="26152" y="501"/>
                  </a:cubicBezTo>
                  <a:cubicBezTo>
                    <a:pt x="26133" y="492"/>
                    <a:pt x="26115" y="483"/>
                    <a:pt x="26087" y="464"/>
                  </a:cubicBezTo>
                  <a:lnTo>
                    <a:pt x="26068" y="455"/>
                  </a:lnTo>
                  <a:cubicBezTo>
                    <a:pt x="25605" y="158"/>
                    <a:pt x="25057" y="0"/>
                    <a:pt x="2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5425733"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5422487" y="3569743"/>
              <a:ext cx="119895" cy="44960"/>
            </a:xfrm>
            <a:custGeom>
              <a:avLst/>
              <a:gdLst/>
              <a:ahLst/>
              <a:cxnLst/>
              <a:rect l="l" t="t" r="r" b="b"/>
              <a:pathLst>
                <a:path w="2032" h="762" extrusionOk="0">
                  <a:moveTo>
                    <a:pt x="1586" y="122"/>
                  </a:moveTo>
                  <a:cubicBezTo>
                    <a:pt x="1763" y="122"/>
                    <a:pt x="1911" y="261"/>
                    <a:pt x="1911" y="446"/>
                  </a:cubicBezTo>
                  <a:lnTo>
                    <a:pt x="1911" y="650"/>
                  </a:lnTo>
                  <a:lnTo>
                    <a:pt x="111" y="650"/>
                  </a:lnTo>
                  <a:lnTo>
                    <a:pt x="111" y="446"/>
                  </a:lnTo>
                  <a:cubicBezTo>
                    <a:pt x="111"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2" y="743"/>
                    <a:pt x="2032" y="706"/>
                  </a:cubicBezTo>
                  <a:lnTo>
                    <a:pt x="2032" y="446"/>
                  </a:lnTo>
                  <a:cubicBezTo>
                    <a:pt x="2032" y="196"/>
                    <a:pt x="1828"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5565334" y="3573047"/>
              <a:ext cx="113345" cy="38352"/>
            </a:xfrm>
            <a:custGeom>
              <a:avLst/>
              <a:gdLst/>
              <a:ahLst/>
              <a:cxnLst/>
              <a:rect l="l" t="t" r="r" b="b"/>
              <a:pathLst>
                <a:path w="1921" h="650" extrusionOk="0">
                  <a:moveTo>
                    <a:pt x="390" y="1"/>
                  </a:moveTo>
                  <a:cubicBezTo>
                    <a:pt x="177" y="1"/>
                    <a:pt x="0" y="177"/>
                    <a:pt x="0" y="390"/>
                  </a:cubicBezTo>
                  <a:lnTo>
                    <a:pt x="0" y="650"/>
                  </a:lnTo>
                  <a:lnTo>
                    <a:pt x="1921" y="650"/>
                  </a:lnTo>
                  <a:lnTo>
                    <a:pt x="1921" y="390"/>
                  </a:lnTo>
                  <a:cubicBezTo>
                    <a:pt x="192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5562030" y="3569743"/>
              <a:ext cx="119954" cy="44960"/>
            </a:xfrm>
            <a:custGeom>
              <a:avLst/>
              <a:gdLst/>
              <a:ahLst/>
              <a:cxnLst/>
              <a:rect l="l" t="t" r="r" b="b"/>
              <a:pathLst>
                <a:path w="2033" h="762" extrusionOk="0">
                  <a:moveTo>
                    <a:pt x="1587" y="122"/>
                  </a:moveTo>
                  <a:cubicBezTo>
                    <a:pt x="1773" y="122"/>
                    <a:pt x="1912" y="261"/>
                    <a:pt x="1912" y="446"/>
                  </a:cubicBezTo>
                  <a:lnTo>
                    <a:pt x="1912" y="650"/>
                  </a:lnTo>
                  <a:lnTo>
                    <a:pt x="121" y="650"/>
                  </a:lnTo>
                  <a:lnTo>
                    <a:pt x="121" y="446"/>
                  </a:lnTo>
                  <a:cubicBezTo>
                    <a:pt x="121" y="261"/>
                    <a:pt x="260" y="122"/>
                    <a:pt x="446" y="122"/>
                  </a:cubicBezTo>
                  <a:close/>
                  <a:moveTo>
                    <a:pt x="446" y="1"/>
                  </a:moveTo>
                  <a:cubicBezTo>
                    <a:pt x="196" y="1"/>
                    <a:pt x="1" y="205"/>
                    <a:pt x="1" y="446"/>
                  </a:cubicBezTo>
                  <a:lnTo>
                    <a:pt x="1" y="706"/>
                  </a:lnTo>
                  <a:cubicBezTo>
                    <a:pt x="1" y="743"/>
                    <a:pt x="29" y="762"/>
                    <a:pt x="56" y="762"/>
                  </a:cubicBezTo>
                  <a:lnTo>
                    <a:pt x="1977" y="762"/>
                  </a:lnTo>
                  <a:cubicBezTo>
                    <a:pt x="2004" y="762"/>
                    <a:pt x="2032" y="743"/>
                    <a:pt x="2032" y="706"/>
                  </a:cubicBezTo>
                  <a:lnTo>
                    <a:pt x="2032" y="446"/>
                  </a:lnTo>
                  <a:cubicBezTo>
                    <a:pt x="2032"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5708712"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5705467" y="3569743"/>
              <a:ext cx="119895" cy="44960"/>
            </a:xfrm>
            <a:custGeom>
              <a:avLst/>
              <a:gdLst/>
              <a:ahLst/>
              <a:cxnLst/>
              <a:rect l="l" t="t" r="r" b="b"/>
              <a:pathLst>
                <a:path w="2032" h="762" extrusionOk="0">
                  <a:moveTo>
                    <a:pt x="1587" y="122"/>
                  </a:moveTo>
                  <a:cubicBezTo>
                    <a:pt x="1763" y="122"/>
                    <a:pt x="1911" y="261"/>
                    <a:pt x="1911" y="446"/>
                  </a:cubicBezTo>
                  <a:lnTo>
                    <a:pt x="1911" y="650"/>
                  </a:lnTo>
                  <a:lnTo>
                    <a:pt x="112" y="650"/>
                  </a:lnTo>
                  <a:lnTo>
                    <a:pt x="112" y="446"/>
                  </a:lnTo>
                  <a:cubicBezTo>
                    <a:pt x="112"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3" y="743"/>
                    <a:pt x="2032" y="706"/>
                  </a:cubicBezTo>
                  <a:lnTo>
                    <a:pt x="2032" y="446"/>
                  </a:lnTo>
                  <a:cubicBezTo>
                    <a:pt x="2032"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5848314" y="3573047"/>
              <a:ext cx="112814" cy="38352"/>
            </a:xfrm>
            <a:custGeom>
              <a:avLst/>
              <a:gdLst/>
              <a:ahLst/>
              <a:cxnLst/>
              <a:rect l="l" t="t" r="r" b="b"/>
              <a:pathLst>
                <a:path w="1912" h="650" extrusionOk="0">
                  <a:moveTo>
                    <a:pt x="381" y="1"/>
                  </a:moveTo>
                  <a:cubicBezTo>
                    <a:pt x="177" y="1"/>
                    <a:pt x="0" y="177"/>
                    <a:pt x="0" y="390"/>
                  </a:cubicBezTo>
                  <a:lnTo>
                    <a:pt x="0" y="650"/>
                  </a:lnTo>
                  <a:lnTo>
                    <a:pt x="1911" y="650"/>
                  </a:lnTo>
                  <a:lnTo>
                    <a:pt x="1911" y="390"/>
                  </a:lnTo>
                  <a:cubicBezTo>
                    <a:pt x="191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5845010" y="3569743"/>
              <a:ext cx="119954" cy="44960"/>
            </a:xfrm>
            <a:custGeom>
              <a:avLst/>
              <a:gdLst/>
              <a:ahLst/>
              <a:cxnLst/>
              <a:rect l="l" t="t" r="r" b="b"/>
              <a:pathLst>
                <a:path w="2033" h="762" extrusionOk="0">
                  <a:moveTo>
                    <a:pt x="1587" y="122"/>
                  </a:moveTo>
                  <a:cubicBezTo>
                    <a:pt x="1763" y="122"/>
                    <a:pt x="1912" y="261"/>
                    <a:pt x="1912" y="446"/>
                  </a:cubicBezTo>
                  <a:lnTo>
                    <a:pt x="1912" y="650"/>
                  </a:lnTo>
                  <a:lnTo>
                    <a:pt x="112" y="650"/>
                  </a:lnTo>
                  <a:lnTo>
                    <a:pt x="112" y="446"/>
                  </a:lnTo>
                  <a:cubicBezTo>
                    <a:pt x="112" y="261"/>
                    <a:pt x="261" y="122"/>
                    <a:pt x="437" y="122"/>
                  </a:cubicBezTo>
                  <a:close/>
                  <a:moveTo>
                    <a:pt x="437" y="1"/>
                  </a:moveTo>
                  <a:cubicBezTo>
                    <a:pt x="196" y="1"/>
                    <a:pt x="1" y="205"/>
                    <a:pt x="1" y="446"/>
                  </a:cubicBezTo>
                  <a:lnTo>
                    <a:pt x="1" y="706"/>
                  </a:lnTo>
                  <a:cubicBezTo>
                    <a:pt x="1" y="743"/>
                    <a:pt x="29" y="762"/>
                    <a:pt x="56" y="762"/>
                  </a:cubicBezTo>
                  <a:lnTo>
                    <a:pt x="1967" y="762"/>
                  </a:lnTo>
                  <a:cubicBezTo>
                    <a:pt x="2005" y="762"/>
                    <a:pt x="2032" y="743"/>
                    <a:pt x="2032" y="706"/>
                  </a:cubicBezTo>
                  <a:lnTo>
                    <a:pt x="2032" y="446"/>
                  </a:lnTo>
                  <a:cubicBezTo>
                    <a:pt x="2032"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5990099" y="3573047"/>
              <a:ext cx="112814" cy="38352"/>
            </a:xfrm>
            <a:custGeom>
              <a:avLst/>
              <a:gdLst/>
              <a:ahLst/>
              <a:cxnLst/>
              <a:rect l="l" t="t" r="r" b="b"/>
              <a:pathLst>
                <a:path w="1912" h="650" extrusionOk="0">
                  <a:moveTo>
                    <a:pt x="380" y="1"/>
                  </a:moveTo>
                  <a:cubicBezTo>
                    <a:pt x="167" y="1"/>
                    <a:pt x="0" y="177"/>
                    <a:pt x="0" y="390"/>
                  </a:cubicBezTo>
                  <a:lnTo>
                    <a:pt x="0" y="650"/>
                  </a:lnTo>
                  <a:lnTo>
                    <a:pt x="1911" y="650"/>
                  </a:lnTo>
                  <a:lnTo>
                    <a:pt x="1911" y="390"/>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5986794" y="3569743"/>
              <a:ext cx="119364" cy="44960"/>
            </a:xfrm>
            <a:custGeom>
              <a:avLst/>
              <a:gdLst/>
              <a:ahLst/>
              <a:cxnLst/>
              <a:rect l="l" t="t" r="r" b="b"/>
              <a:pathLst>
                <a:path w="2023" h="762" extrusionOk="0">
                  <a:moveTo>
                    <a:pt x="1587" y="122"/>
                  </a:moveTo>
                  <a:cubicBezTo>
                    <a:pt x="1763" y="122"/>
                    <a:pt x="1911" y="261"/>
                    <a:pt x="1911" y="446"/>
                  </a:cubicBezTo>
                  <a:lnTo>
                    <a:pt x="1911" y="650"/>
                  </a:lnTo>
                  <a:lnTo>
                    <a:pt x="112" y="650"/>
                  </a:lnTo>
                  <a:lnTo>
                    <a:pt x="112" y="446"/>
                  </a:lnTo>
                  <a:cubicBezTo>
                    <a:pt x="112" y="261"/>
                    <a:pt x="260" y="122"/>
                    <a:pt x="436" y="122"/>
                  </a:cubicBezTo>
                  <a:close/>
                  <a:moveTo>
                    <a:pt x="436" y="1"/>
                  </a:moveTo>
                  <a:cubicBezTo>
                    <a:pt x="195" y="1"/>
                    <a:pt x="0" y="205"/>
                    <a:pt x="0" y="446"/>
                  </a:cubicBezTo>
                  <a:lnTo>
                    <a:pt x="0" y="706"/>
                  </a:lnTo>
                  <a:cubicBezTo>
                    <a:pt x="0" y="743"/>
                    <a:pt x="19" y="762"/>
                    <a:pt x="56" y="762"/>
                  </a:cubicBezTo>
                  <a:lnTo>
                    <a:pt x="1967" y="762"/>
                  </a:lnTo>
                  <a:cubicBezTo>
                    <a:pt x="1995" y="762"/>
                    <a:pt x="2023" y="743"/>
                    <a:pt x="2023" y="706"/>
                  </a:cubicBezTo>
                  <a:lnTo>
                    <a:pt x="2023" y="446"/>
                  </a:lnTo>
                  <a:cubicBezTo>
                    <a:pt x="2023"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6129641"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6126337" y="3569743"/>
              <a:ext cx="119423" cy="44960"/>
            </a:xfrm>
            <a:custGeom>
              <a:avLst/>
              <a:gdLst/>
              <a:ahLst/>
              <a:cxnLst/>
              <a:rect l="l" t="t" r="r" b="b"/>
              <a:pathLst>
                <a:path w="2024" h="762" extrusionOk="0">
                  <a:moveTo>
                    <a:pt x="1587" y="122"/>
                  </a:moveTo>
                  <a:cubicBezTo>
                    <a:pt x="1764" y="122"/>
                    <a:pt x="1912" y="261"/>
                    <a:pt x="1912" y="446"/>
                  </a:cubicBezTo>
                  <a:lnTo>
                    <a:pt x="1912" y="650"/>
                  </a:lnTo>
                  <a:lnTo>
                    <a:pt x="112" y="650"/>
                  </a:lnTo>
                  <a:lnTo>
                    <a:pt x="112" y="446"/>
                  </a:lnTo>
                  <a:cubicBezTo>
                    <a:pt x="112" y="261"/>
                    <a:pt x="261" y="122"/>
                    <a:pt x="437" y="122"/>
                  </a:cubicBezTo>
                  <a:close/>
                  <a:moveTo>
                    <a:pt x="437" y="1"/>
                  </a:moveTo>
                  <a:cubicBezTo>
                    <a:pt x="196" y="1"/>
                    <a:pt x="1" y="205"/>
                    <a:pt x="1" y="446"/>
                  </a:cubicBezTo>
                  <a:lnTo>
                    <a:pt x="1" y="706"/>
                  </a:lnTo>
                  <a:cubicBezTo>
                    <a:pt x="1" y="743"/>
                    <a:pt x="29" y="762"/>
                    <a:pt x="57" y="762"/>
                  </a:cubicBezTo>
                  <a:lnTo>
                    <a:pt x="1968" y="762"/>
                  </a:lnTo>
                  <a:cubicBezTo>
                    <a:pt x="2005" y="762"/>
                    <a:pt x="2023" y="743"/>
                    <a:pt x="2023" y="706"/>
                  </a:cubicBezTo>
                  <a:lnTo>
                    <a:pt x="2023" y="446"/>
                  </a:lnTo>
                  <a:cubicBezTo>
                    <a:pt x="2023" y="196"/>
                    <a:pt x="1829"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6273078" y="3573047"/>
              <a:ext cx="112814" cy="38352"/>
            </a:xfrm>
            <a:custGeom>
              <a:avLst/>
              <a:gdLst/>
              <a:ahLst/>
              <a:cxnLst/>
              <a:rect l="l" t="t" r="r" b="b"/>
              <a:pathLst>
                <a:path w="1912" h="650" extrusionOk="0">
                  <a:moveTo>
                    <a:pt x="380" y="1"/>
                  </a:moveTo>
                  <a:cubicBezTo>
                    <a:pt x="167" y="1"/>
                    <a:pt x="0" y="177"/>
                    <a:pt x="0" y="390"/>
                  </a:cubicBezTo>
                  <a:lnTo>
                    <a:pt x="0" y="650"/>
                  </a:lnTo>
                  <a:lnTo>
                    <a:pt x="1911" y="650"/>
                  </a:lnTo>
                  <a:lnTo>
                    <a:pt x="1911" y="390"/>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6269243" y="3569743"/>
              <a:ext cx="119895" cy="44960"/>
            </a:xfrm>
            <a:custGeom>
              <a:avLst/>
              <a:gdLst/>
              <a:ahLst/>
              <a:cxnLst/>
              <a:rect l="l" t="t" r="r" b="b"/>
              <a:pathLst>
                <a:path w="2032" h="762" extrusionOk="0">
                  <a:moveTo>
                    <a:pt x="1596" y="122"/>
                  </a:moveTo>
                  <a:cubicBezTo>
                    <a:pt x="1772" y="122"/>
                    <a:pt x="1920" y="261"/>
                    <a:pt x="1920" y="446"/>
                  </a:cubicBezTo>
                  <a:lnTo>
                    <a:pt x="1920" y="650"/>
                  </a:lnTo>
                  <a:lnTo>
                    <a:pt x="121" y="650"/>
                  </a:lnTo>
                  <a:lnTo>
                    <a:pt x="121" y="446"/>
                  </a:lnTo>
                  <a:cubicBezTo>
                    <a:pt x="121" y="261"/>
                    <a:pt x="269" y="122"/>
                    <a:pt x="445" y="122"/>
                  </a:cubicBezTo>
                  <a:close/>
                  <a:moveTo>
                    <a:pt x="445" y="1"/>
                  </a:moveTo>
                  <a:cubicBezTo>
                    <a:pt x="204" y="1"/>
                    <a:pt x="0" y="205"/>
                    <a:pt x="0" y="446"/>
                  </a:cubicBezTo>
                  <a:lnTo>
                    <a:pt x="0" y="706"/>
                  </a:lnTo>
                  <a:cubicBezTo>
                    <a:pt x="0" y="743"/>
                    <a:pt x="28" y="762"/>
                    <a:pt x="65" y="762"/>
                  </a:cubicBezTo>
                  <a:lnTo>
                    <a:pt x="1976" y="762"/>
                  </a:lnTo>
                  <a:cubicBezTo>
                    <a:pt x="2004" y="762"/>
                    <a:pt x="2032" y="743"/>
                    <a:pt x="2032" y="706"/>
                  </a:cubicBezTo>
                  <a:lnTo>
                    <a:pt x="2032" y="446"/>
                  </a:lnTo>
                  <a:cubicBezTo>
                    <a:pt x="2032" y="196"/>
                    <a:pt x="1837" y="1"/>
                    <a:pt x="1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6412621"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6409376" y="3569743"/>
              <a:ext cx="119364" cy="44960"/>
            </a:xfrm>
            <a:custGeom>
              <a:avLst/>
              <a:gdLst/>
              <a:ahLst/>
              <a:cxnLst/>
              <a:rect l="l" t="t" r="r" b="b"/>
              <a:pathLst>
                <a:path w="2023" h="762" extrusionOk="0">
                  <a:moveTo>
                    <a:pt x="1586" y="122"/>
                  </a:moveTo>
                  <a:cubicBezTo>
                    <a:pt x="1763" y="122"/>
                    <a:pt x="1911" y="261"/>
                    <a:pt x="1911" y="446"/>
                  </a:cubicBezTo>
                  <a:lnTo>
                    <a:pt x="1911" y="650"/>
                  </a:lnTo>
                  <a:lnTo>
                    <a:pt x="111" y="650"/>
                  </a:lnTo>
                  <a:lnTo>
                    <a:pt x="111" y="446"/>
                  </a:lnTo>
                  <a:cubicBezTo>
                    <a:pt x="111"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2" y="743"/>
                    <a:pt x="2022" y="706"/>
                  </a:cubicBezTo>
                  <a:lnTo>
                    <a:pt x="2022" y="446"/>
                  </a:lnTo>
                  <a:cubicBezTo>
                    <a:pt x="2022" y="196"/>
                    <a:pt x="1828"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6559303"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6556058" y="3569743"/>
              <a:ext cx="119364" cy="44960"/>
            </a:xfrm>
            <a:custGeom>
              <a:avLst/>
              <a:gdLst/>
              <a:ahLst/>
              <a:cxnLst/>
              <a:rect l="l" t="t" r="r" b="b"/>
              <a:pathLst>
                <a:path w="2023" h="762" extrusionOk="0">
                  <a:moveTo>
                    <a:pt x="1587" y="122"/>
                  </a:moveTo>
                  <a:cubicBezTo>
                    <a:pt x="1763" y="122"/>
                    <a:pt x="1911" y="261"/>
                    <a:pt x="1911" y="446"/>
                  </a:cubicBezTo>
                  <a:lnTo>
                    <a:pt x="1911" y="650"/>
                  </a:lnTo>
                  <a:lnTo>
                    <a:pt x="112" y="650"/>
                  </a:lnTo>
                  <a:lnTo>
                    <a:pt x="112" y="446"/>
                  </a:lnTo>
                  <a:cubicBezTo>
                    <a:pt x="112"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3" y="743"/>
                    <a:pt x="2023" y="706"/>
                  </a:cubicBezTo>
                  <a:lnTo>
                    <a:pt x="2023" y="446"/>
                  </a:lnTo>
                  <a:cubicBezTo>
                    <a:pt x="2023"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5359531"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5356227" y="3596058"/>
              <a:ext cx="119364" cy="44901"/>
            </a:xfrm>
            <a:custGeom>
              <a:avLst/>
              <a:gdLst/>
              <a:ahLst/>
              <a:cxnLst/>
              <a:rect l="l" t="t" r="r" b="b"/>
              <a:pathLst>
                <a:path w="2023"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5"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5499074" y="3599304"/>
              <a:ext cx="112814" cy="38411"/>
            </a:xfrm>
            <a:custGeom>
              <a:avLst/>
              <a:gdLst/>
              <a:ahLst/>
              <a:cxnLst/>
              <a:rect l="l" t="t" r="r" b="b"/>
              <a:pathLst>
                <a:path w="1912" h="651" extrusionOk="0">
                  <a:moveTo>
                    <a:pt x="381" y="1"/>
                  </a:moveTo>
                  <a:cubicBezTo>
                    <a:pt x="177" y="1"/>
                    <a:pt x="1" y="177"/>
                    <a:pt x="1" y="381"/>
                  </a:cubicBezTo>
                  <a:lnTo>
                    <a:pt x="1" y="650"/>
                  </a:lnTo>
                  <a:lnTo>
                    <a:pt x="1912" y="650"/>
                  </a:lnTo>
                  <a:lnTo>
                    <a:pt x="1912" y="381"/>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5495828" y="3596058"/>
              <a:ext cx="119895" cy="44901"/>
            </a:xfrm>
            <a:custGeom>
              <a:avLst/>
              <a:gdLst/>
              <a:ahLst/>
              <a:cxnLst/>
              <a:rect l="l" t="t" r="r" b="b"/>
              <a:pathLst>
                <a:path w="2032" h="761" extrusionOk="0">
                  <a:moveTo>
                    <a:pt x="1587" y="112"/>
                  </a:moveTo>
                  <a:cubicBezTo>
                    <a:pt x="1763" y="112"/>
                    <a:pt x="1911" y="260"/>
                    <a:pt x="1911" y="436"/>
                  </a:cubicBezTo>
                  <a:lnTo>
                    <a:pt x="1911" y="650"/>
                  </a:lnTo>
                  <a:lnTo>
                    <a:pt x="112" y="650"/>
                  </a:lnTo>
                  <a:lnTo>
                    <a:pt x="112" y="436"/>
                  </a:lnTo>
                  <a:cubicBezTo>
                    <a:pt x="112" y="260"/>
                    <a:pt x="260" y="112"/>
                    <a:pt x="436" y="112"/>
                  </a:cubicBezTo>
                  <a:close/>
                  <a:moveTo>
                    <a:pt x="436" y="0"/>
                  </a:moveTo>
                  <a:cubicBezTo>
                    <a:pt x="195" y="0"/>
                    <a:pt x="0" y="195"/>
                    <a:pt x="0" y="436"/>
                  </a:cubicBezTo>
                  <a:lnTo>
                    <a:pt x="0" y="705"/>
                  </a:lnTo>
                  <a:cubicBezTo>
                    <a:pt x="0" y="733"/>
                    <a:pt x="28" y="761"/>
                    <a:pt x="56" y="761"/>
                  </a:cubicBezTo>
                  <a:lnTo>
                    <a:pt x="1967" y="761"/>
                  </a:lnTo>
                  <a:cubicBezTo>
                    <a:pt x="2004" y="761"/>
                    <a:pt x="2032" y="733"/>
                    <a:pt x="2032" y="705"/>
                  </a:cubicBezTo>
                  <a:lnTo>
                    <a:pt x="2032" y="436"/>
                  </a:lnTo>
                  <a:cubicBezTo>
                    <a:pt x="2032"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5642510"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5639206" y="3596058"/>
              <a:ext cx="119423" cy="44901"/>
            </a:xfrm>
            <a:custGeom>
              <a:avLst/>
              <a:gdLst/>
              <a:ahLst/>
              <a:cxnLst/>
              <a:rect l="l" t="t" r="r" b="b"/>
              <a:pathLst>
                <a:path w="2024"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6"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5782053" y="3599304"/>
              <a:ext cx="112814" cy="38411"/>
            </a:xfrm>
            <a:custGeom>
              <a:avLst/>
              <a:gdLst/>
              <a:ahLst/>
              <a:cxnLst/>
              <a:rect l="l" t="t" r="r" b="b"/>
              <a:pathLst>
                <a:path w="1912" h="651" extrusionOk="0">
                  <a:moveTo>
                    <a:pt x="381" y="1"/>
                  </a:moveTo>
                  <a:cubicBezTo>
                    <a:pt x="177" y="1"/>
                    <a:pt x="1" y="177"/>
                    <a:pt x="1" y="381"/>
                  </a:cubicBezTo>
                  <a:lnTo>
                    <a:pt x="1" y="650"/>
                  </a:lnTo>
                  <a:lnTo>
                    <a:pt x="1912" y="650"/>
                  </a:lnTo>
                  <a:lnTo>
                    <a:pt x="1912" y="381"/>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5778808" y="3596058"/>
              <a:ext cx="119895" cy="44901"/>
            </a:xfrm>
            <a:custGeom>
              <a:avLst/>
              <a:gdLst/>
              <a:ahLst/>
              <a:cxnLst/>
              <a:rect l="l" t="t" r="r" b="b"/>
              <a:pathLst>
                <a:path w="2032" h="761" extrusionOk="0">
                  <a:moveTo>
                    <a:pt x="1587" y="112"/>
                  </a:moveTo>
                  <a:cubicBezTo>
                    <a:pt x="1763" y="112"/>
                    <a:pt x="1911" y="260"/>
                    <a:pt x="1911" y="436"/>
                  </a:cubicBezTo>
                  <a:lnTo>
                    <a:pt x="1911" y="650"/>
                  </a:lnTo>
                  <a:lnTo>
                    <a:pt x="112" y="650"/>
                  </a:lnTo>
                  <a:lnTo>
                    <a:pt x="112" y="436"/>
                  </a:lnTo>
                  <a:cubicBezTo>
                    <a:pt x="112" y="260"/>
                    <a:pt x="260" y="112"/>
                    <a:pt x="436" y="112"/>
                  </a:cubicBezTo>
                  <a:close/>
                  <a:moveTo>
                    <a:pt x="436" y="0"/>
                  </a:moveTo>
                  <a:cubicBezTo>
                    <a:pt x="195" y="0"/>
                    <a:pt x="0" y="195"/>
                    <a:pt x="0" y="436"/>
                  </a:cubicBezTo>
                  <a:lnTo>
                    <a:pt x="0" y="705"/>
                  </a:lnTo>
                  <a:cubicBezTo>
                    <a:pt x="0" y="733"/>
                    <a:pt x="28" y="761"/>
                    <a:pt x="56" y="761"/>
                  </a:cubicBezTo>
                  <a:lnTo>
                    <a:pt x="1967" y="761"/>
                  </a:lnTo>
                  <a:cubicBezTo>
                    <a:pt x="2004" y="761"/>
                    <a:pt x="2023" y="733"/>
                    <a:pt x="2032" y="705"/>
                  </a:cubicBezTo>
                  <a:lnTo>
                    <a:pt x="2032" y="436"/>
                  </a:lnTo>
                  <a:cubicBezTo>
                    <a:pt x="2032"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5923307" y="3599304"/>
              <a:ext cx="113345" cy="38411"/>
            </a:xfrm>
            <a:custGeom>
              <a:avLst/>
              <a:gdLst/>
              <a:ahLst/>
              <a:cxnLst/>
              <a:rect l="l" t="t" r="r" b="b"/>
              <a:pathLst>
                <a:path w="1921" h="651" extrusionOk="0">
                  <a:moveTo>
                    <a:pt x="390" y="1"/>
                  </a:moveTo>
                  <a:cubicBezTo>
                    <a:pt x="177" y="1"/>
                    <a:pt x="0" y="177"/>
                    <a:pt x="0" y="381"/>
                  </a:cubicBezTo>
                  <a:lnTo>
                    <a:pt x="0" y="650"/>
                  </a:lnTo>
                  <a:lnTo>
                    <a:pt x="1921" y="650"/>
                  </a:lnTo>
                  <a:lnTo>
                    <a:pt x="1921" y="381"/>
                  </a:lnTo>
                  <a:cubicBezTo>
                    <a:pt x="192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5920003" y="3596058"/>
              <a:ext cx="119954" cy="44901"/>
            </a:xfrm>
            <a:custGeom>
              <a:avLst/>
              <a:gdLst/>
              <a:ahLst/>
              <a:cxnLst/>
              <a:rect l="l" t="t" r="r" b="b"/>
              <a:pathLst>
                <a:path w="2033" h="761" extrusionOk="0">
                  <a:moveTo>
                    <a:pt x="1587" y="112"/>
                  </a:moveTo>
                  <a:cubicBezTo>
                    <a:pt x="1773" y="112"/>
                    <a:pt x="1912" y="260"/>
                    <a:pt x="1912" y="436"/>
                  </a:cubicBezTo>
                  <a:lnTo>
                    <a:pt x="1912" y="650"/>
                  </a:lnTo>
                  <a:lnTo>
                    <a:pt x="121" y="650"/>
                  </a:lnTo>
                  <a:lnTo>
                    <a:pt x="121" y="436"/>
                  </a:lnTo>
                  <a:cubicBezTo>
                    <a:pt x="121" y="260"/>
                    <a:pt x="260" y="112"/>
                    <a:pt x="446" y="112"/>
                  </a:cubicBezTo>
                  <a:close/>
                  <a:moveTo>
                    <a:pt x="446" y="0"/>
                  </a:moveTo>
                  <a:cubicBezTo>
                    <a:pt x="205" y="0"/>
                    <a:pt x="1" y="195"/>
                    <a:pt x="1" y="436"/>
                  </a:cubicBezTo>
                  <a:lnTo>
                    <a:pt x="1" y="705"/>
                  </a:lnTo>
                  <a:cubicBezTo>
                    <a:pt x="1" y="733"/>
                    <a:pt x="29" y="761"/>
                    <a:pt x="56" y="761"/>
                  </a:cubicBezTo>
                  <a:lnTo>
                    <a:pt x="1977" y="761"/>
                  </a:lnTo>
                  <a:cubicBezTo>
                    <a:pt x="2004" y="761"/>
                    <a:pt x="2032" y="733"/>
                    <a:pt x="2032" y="705"/>
                  </a:cubicBezTo>
                  <a:lnTo>
                    <a:pt x="2032" y="436"/>
                  </a:lnTo>
                  <a:cubicBezTo>
                    <a:pt x="2032" y="195"/>
                    <a:pt x="1837" y="0"/>
                    <a:pt x="1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6063440"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6060136" y="3596058"/>
              <a:ext cx="119364" cy="44901"/>
            </a:xfrm>
            <a:custGeom>
              <a:avLst/>
              <a:gdLst/>
              <a:ahLst/>
              <a:cxnLst/>
              <a:rect l="l" t="t" r="r" b="b"/>
              <a:pathLst>
                <a:path w="2023"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5"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6206818" y="3599304"/>
              <a:ext cx="112814" cy="38411"/>
            </a:xfrm>
            <a:custGeom>
              <a:avLst/>
              <a:gdLst/>
              <a:ahLst/>
              <a:cxnLst/>
              <a:rect l="l" t="t" r="r" b="b"/>
              <a:pathLst>
                <a:path w="1912" h="651" extrusionOk="0">
                  <a:moveTo>
                    <a:pt x="381" y="1"/>
                  </a:moveTo>
                  <a:cubicBezTo>
                    <a:pt x="168" y="1"/>
                    <a:pt x="1" y="177"/>
                    <a:pt x="1" y="381"/>
                  </a:cubicBezTo>
                  <a:lnTo>
                    <a:pt x="1" y="650"/>
                  </a:lnTo>
                  <a:lnTo>
                    <a:pt x="1912" y="650"/>
                  </a:lnTo>
                  <a:lnTo>
                    <a:pt x="1912" y="381"/>
                  </a:lnTo>
                  <a:cubicBezTo>
                    <a:pt x="1912" y="177"/>
                    <a:pt x="1735" y="1"/>
                    <a:pt x="1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6202982" y="3596058"/>
              <a:ext cx="119954" cy="44901"/>
            </a:xfrm>
            <a:custGeom>
              <a:avLst/>
              <a:gdLst/>
              <a:ahLst/>
              <a:cxnLst/>
              <a:rect l="l" t="t" r="r" b="b"/>
              <a:pathLst>
                <a:path w="2033" h="761" extrusionOk="0">
                  <a:moveTo>
                    <a:pt x="1587" y="112"/>
                  </a:moveTo>
                  <a:cubicBezTo>
                    <a:pt x="1773" y="112"/>
                    <a:pt x="1912" y="260"/>
                    <a:pt x="1912" y="436"/>
                  </a:cubicBezTo>
                  <a:lnTo>
                    <a:pt x="1912" y="650"/>
                  </a:lnTo>
                  <a:lnTo>
                    <a:pt x="121" y="650"/>
                  </a:lnTo>
                  <a:lnTo>
                    <a:pt x="121" y="436"/>
                  </a:lnTo>
                  <a:cubicBezTo>
                    <a:pt x="121" y="260"/>
                    <a:pt x="260" y="112"/>
                    <a:pt x="446" y="112"/>
                  </a:cubicBezTo>
                  <a:close/>
                  <a:moveTo>
                    <a:pt x="446" y="0"/>
                  </a:moveTo>
                  <a:cubicBezTo>
                    <a:pt x="205" y="0"/>
                    <a:pt x="1" y="195"/>
                    <a:pt x="1" y="436"/>
                  </a:cubicBezTo>
                  <a:lnTo>
                    <a:pt x="1" y="705"/>
                  </a:lnTo>
                  <a:cubicBezTo>
                    <a:pt x="1" y="733"/>
                    <a:pt x="29" y="761"/>
                    <a:pt x="66" y="761"/>
                  </a:cubicBezTo>
                  <a:lnTo>
                    <a:pt x="1977" y="761"/>
                  </a:lnTo>
                  <a:cubicBezTo>
                    <a:pt x="2004" y="761"/>
                    <a:pt x="2032" y="733"/>
                    <a:pt x="2032" y="705"/>
                  </a:cubicBezTo>
                  <a:lnTo>
                    <a:pt x="2032" y="436"/>
                  </a:lnTo>
                  <a:cubicBezTo>
                    <a:pt x="2032" y="195"/>
                    <a:pt x="1838" y="0"/>
                    <a:pt x="1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6346419"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6342584" y="3596058"/>
              <a:ext cx="119895" cy="44901"/>
            </a:xfrm>
            <a:custGeom>
              <a:avLst/>
              <a:gdLst/>
              <a:ahLst/>
              <a:cxnLst/>
              <a:rect l="l" t="t" r="r" b="b"/>
              <a:pathLst>
                <a:path w="2032" h="761" extrusionOk="0">
                  <a:moveTo>
                    <a:pt x="1596" y="112"/>
                  </a:moveTo>
                  <a:cubicBezTo>
                    <a:pt x="1772" y="112"/>
                    <a:pt x="1921" y="260"/>
                    <a:pt x="1921" y="436"/>
                  </a:cubicBezTo>
                  <a:lnTo>
                    <a:pt x="1921" y="650"/>
                  </a:lnTo>
                  <a:lnTo>
                    <a:pt x="121" y="650"/>
                  </a:lnTo>
                  <a:lnTo>
                    <a:pt x="121" y="436"/>
                  </a:lnTo>
                  <a:cubicBezTo>
                    <a:pt x="121" y="260"/>
                    <a:pt x="269" y="112"/>
                    <a:pt x="446" y="112"/>
                  </a:cubicBezTo>
                  <a:close/>
                  <a:moveTo>
                    <a:pt x="446" y="0"/>
                  </a:moveTo>
                  <a:cubicBezTo>
                    <a:pt x="204" y="0"/>
                    <a:pt x="0" y="195"/>
                    <a:pt x="0" y="436"/>
                  </a:cubicBezTo>
                  <a:lnTo>
                    <a:pt x="0" y="705"/>
                  </a:lnTo>
                  <a:cubicBezTo>
                    <a:pt x="0" y="733"/>
                    <a:pt x="28" y="761"/>
                    <a:pt x="65" y="761"/>
                  </a:cubicBezTo>
                  <a:lnTo>
                    <a:pt x="1976" y="761"/>
                  </a:lnTo>
                  <a:cubicBezTo>
                    <a:pt x="2004" y="761"/>
                    <a:pt x="2032" y="733"/>
                    <a:pt x="2032" y="705"/>
                  </a:cubicBezTo>
                  <a:lnTo>
                    <a:pt x="2032" y="436"/>
                  </a:lnTo>
                  <a:cubicBezTo>
                    <a:pt x="2032" y="195"/>
                    <a:pt x="1837" y="0"/>
                    <a:pt x="1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6493101"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6489797" y="3596058"/>
              <a:ext cx="119423" cy="44901"/>
            </a:xfrm>
            <a:custGeom>
              <a:avLst/>
              <a:gdLst/>
              <a:ahLst/>
              <a:cxnLst/>
              <a:rect l="l" t="t" r="r" b="b"/>
              <a:pathLst>
                <a:path w="2024"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6"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6632644" y="3599304"/>
              <a:ext cx="112814" cy="38411"/>
            </a:xfrm>
            <a:custGeom>
              <a:avLst/>
              <a:gdLst/>
              <a:ahLst/>
              <a:cxnLst/>
              <a:rect l="l" t="t" r="r" b="b"/>
              <a:pathLst>
                <a:path w="1912" h="651" extrusionOk="0">
                  <a:moveTo>
                    <a:pt x="381" y="1"/>
                  </a:moveTo>
                  <a:cubicBezTo>
                    <a:pt x="177" y="1"/>
                    <a:pt x="1" y="177"/>
                    <a:pt x="1" y="381"/>
                  </a:cubicBezTo>
                  <a:lnTo>
                    <a:pt x="1" y="650"/>
                  </a:lnTo>
                  <a:lnTo>
                    <a:pt x="1912" y="650"/>
                  </a:lnTo>
                  <a:lnTo>
                    <a:pt x="1912" y="381"/>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6629399" y="3596058"/>
              <a:ext cx="119895" cy="44901"/>
            </a:xfrm>
            <a:custGeom>
              <a:avLst/>
              <a:gdLst/>
              <a:ahLst/>
              <a:cxnLst/>
              <a:rect l="l" t="t" r="r" b="b"/>
              <a:pathLst>
                <a:path w="2032" h="761" extrusionOk="0">
                  <a:moveTo>
                    <a:pt x="1587" y="112"/>
                  </a:moveTo>
                  <a:cubicBezTo>
                    <a:pt x="1763" y="112"/>
                    <a:pt x="1911" y="260"/>
                    <a:pt x="1911" y="436"/>
                  </a:cubicBezTo>
                  <a:lnTo>
                    <a:pt x="1911" y="650"/>
                  </a:lnTo>
                  <a:lnTo>
                    <a:pt x="112" y="650"/>
                  </a:lnTo>
                  <a:lnTo>
                    <a:pt x="112" y="436"/>
                  </a:lnTo>
                  <a:cubicBezTo>
                    <a:pt x="112" y="260"/>
                    <a:pt x="260" y="112"/>
                    <a:pt x="436" y="112"/>
                  </a:cubicBezTo>
                  <a:close/>
                  <a:moveTo>
                    <a:pt x="436" y="0"/>
                  </a:moveTo>
                  <a:cubicBezTo>
                    <a:pt x="195" y="0"/>
                    <a:pt x="0" y="195"/>
                    <a:pt x="0" y="436"/>
                  </a:cubicBezTo>
                  <a:lnTo>
                    <a:pt x="0" y="705"/>
                  </a:lnTo>
                  <a:cubicBezTo>
                    <a:pt x="0" y="733"/>
                    <a:pt x="28" y="761"/>
                    <a:pt x="56" y="761"/>
                  </a:cubicBezTo>
                  <a:lnTo>
                    <a:pt x="1967" y="761"/>
                  </a:lnTo>
                  <a:cubicBezTo>
                    <a:pt x="2004" y="761"/>
                    <a:pt x="2032" y="733"/>
                    <a:pt x="2032" y="705"/>
                  </a:cubicBezTo>
                  <a:lnTo>
                    <a:pt x="2032" y="436"/>
                  </a:lnTo>
                  <a:cubicBezTo>
                    <a:pt x="2032"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5370447" y="2293916"/>
              <a:ext cx="907057" cy="792060"/>
            </a:xfrm>
            <a:custGeom>
              <a:avLst/>
              <a:gdLst/>
              <a:ahLst/>
              <a:cxnLst/>
              <a:rect l="l" t="t" r="r" b="b"/>
              <a:pathLst>
                <a:path w="15373" h="13424" extrusionOk="0">
                  <a:moveTo>
                    <a:pt x="465" y="0"/>
                  </a:moveTo>
                  <a:cubicBezTo>
                    <a:pt x="214" y="0"/>
                    <a:pt x="1" y="213"/>
                    <a:pt x="1" y="464"/>
                  </a:cubicBezTo>
                  <a:lnTo>
                    <a:pt x="1" y="12960"/>
                  </a:lnTo>
                  <a:cubicBezTo>
                    <a:pt x="1" y="13210"/>
                    <a:pt x="214" y="13423"/>
                    <a:pt x="465" y="13423"/>
                  </a:cubicBezTo>
                  <a:lnTo>
                    <a:pt x="14909" y="13423"/>
                  </a:lnTo>
                  <a:cubicBezTo>
                    <a:pt x="15168" y="13423"/>
                    <a:pt x="15372" y="13210"/>
                    <a:pt x="15372" y="12960"/>
                  </a:cubicBezTo>
                  <a:lnTo>
                    <a:pt x="15372" y="464"/>
                  </a:lnTo>
                  <a:cubicBezTo>
                    <a:pt x="15372" y="204"/>
                    <a:pt x="15168" y="0"/>
                    <a:pt x="14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5367201" y="2290611"/>
              <a:ext cx="913606" cy="798668"/>
            </a:xfrm>
            <a:custGeom>
              <a:avLst/>
              <a:gdLst/>
              <a:ahLst/>
              <a:cxnLst/>
              <a:rect l="l" t="t" r="r" b="b"/>
              <a:pathLst>
                <a:path w="15484" h="13536" extrusionOk="0">
                  <a:moveTo>
                    <a:pt x="14964" y="112"/>
                  </a:moveTo>
                  <a:cubicBezTo>
                    <a:pt x="15186" y="112"/>
                    <a:pt x="15372" y="297"/>
                    <a:pt x="15372" y="520"/>
                  </a:cubicBezTo>
                  <a:lnTo>
                    <a:pt x="15372" y="13016"/>
                  </a:lnTo>
                  <a:cubicBezTo>
                    <a:pt x="15372" y="13238"/>
                    <a:pt x="15186" y="13414"/>
                    <a:pt x="14964" y="13414"/>
                  </a:cubicBezTo>
                  <a:lnTo>
                    <a:pt x="520" y="13414"/>
                  </a:lnTo>
                  <a:cubicBezTo>
                    <a:pt x="297" y="13414"/>
                    <a:pt x="112" y="13238"/>
                    <a:pt x="112" y="13016"/>
                  </a:cubicBezTo>
                  <a:lnTo>
                    <a:pt x="112" y="520"/>
                  </a:lnTo>
                  <a:cubicBezTo>
                    <a:pt x="112" y="297"/>
                    <a:pt x="297" y="112"/>
                    <a:pt x="520" y="112"/>
                  </a:cubicBezTo>
                  <a:close/>
                  <a:moveTo>
                    <a:pt x="520" y="0"/>
                  </a:moveTo>
                  <a:cubicBezTo>
                    <a:pt x="232" y="0"/>
                    <a:pt x="0" y="232"/>
                    <a:pt x="0" y="520"/>
                  </a:cubicBezTo>
                  <a:lnTo>
                    <a:pt x="0" y="13016"/>
                  </a:lnTo>
                  <a:cubicBezTo>
                    <a:pt x="0" y="13303"/>
                    <a:pt x="232" y="13535"/>
                    <a:pt x="520" y="13535"/>
                  </a:cubicBezTo>
                  <a:lnTo>
                    <a:pt x="14964" y="13535"/>
                  </a:lnTo>
                  <a:cubicBezTo>
                    <a:pt x="15251" y="13535"/>
                    <a:pt x="15483" y="13303"/>
                    <a:pt x="15483" y="13016"/>
                  </a:cubicBezTo>
                  <a:lnTo>
                    <a:pt x="15483" y="520"/>
                  </a:lnTo>
                  <a:cubicBezTo>
                    <a:pt x="15483" y="232"/>
                    <a:pt x="15251" y="0"/>
                    <a:pt x="14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5370447" y="2293916"/>
              <a:ext cx="907057" cy="72279"/>
            </a:xfrm>
            <a:custGeom>
              <a:avLst/>
              <a:gdLst/>
              <a:ahLst/>
              <a:cxnLst/>
              <a:rect l="l" t="t" r="r" b="b"/>
              <a:pathLst>
                <a:path w="15373" h="1225" extrusionOk="0">
                  <a:moveTo>
                    <a:pt x="465" y="0"/>
                  </a:moveTo>
                  <a:cubicBezTo>
                    <a:pt x="214" y="0"/>
                    <a:pt x="1" y="204"/>
                    <a:pt x="1" y="464"/>
                  </a:cubicBezTo>
                  <a:lnTo>
                    <a:pt x="1" y="1225"/>
                  </a:lnTo>
                  <a:lnTo>
                    <a:pt x="15372" y="1225"/>
                  </a:lnTo>
                  <a:lnTo>
                    <a:pt x="15372" y="464"/>
                  </a:lnTo>
                  <a:cubicBezTo>
                    <a:pt x="15372" y="204"/>
                    <a:pt x="15168" y="0"/>
                    <a:pt x="14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5367201" y="2290611"/>
              <a:ext cx="913606" cy="78887"/>
            </a:xfrm>
            <a:custGeom>
              <a:avLst/>
              <a:gdLst/>
              <a:ahLst/>
              <a:cxnLst/>
              <a:rect l="l" t="t" r="r" b="b"/>
              <a:pathLst>
                <a:path w="15484" h="1337" extrusionOk="0">
                  <a:moveTo>
                    <a:pt x="14964" y="112"/>
                  </a:moveTo>
                  <a:cubicBezTo>
                    <a:pt x="15186" y="112"/>
                    <a:pt x="15372" y="297"/>
                    <a:pt x="15372" y="520"/>
                  </a:cubicBezTo>
                  <a:lnTo>
                    <a:pt x="15372" y="1225"/>
                  </a:lnTo>
                  <a:lnTo>
                    <a:pt x="112" y="1225"/>
                  </a:lnTo>
                  <a:lnTo>
                    <a:pt x="112" y="520"/>
                  </a:lnTo>
                  <a:cubicBezTo>
                    <a:pt x="112" y="297"/>
                    <a:pt x="297" y="112"/>
                    <a:pt x="520" y="112"/>
                  </a:cubicBezTo>
                  <a:close/>
                  <a:moveTo>
                    <a:pt x="520" y="0"/>
                  </a:moveTo>
                  <a:cubicBezTo>
                    <a:pt x="232" y="0"/>
                    <a:pt x="0" y="232"/>
                    <a:pt x="0" y="520"/>
                  </a:cubicBezTo>
                  <a:lnTo>
                    <a:pt x="0" y="1336"/>
                  </a:lnTo>
                  <a:lnTo>
                    <a:pt x="15483" y="1336"/>
                  </a:lnTo>
                  <a:lnTo>
                    <a:pt x="15483" y="520"/>
                  </a:lnTo>
                  <a:cubicBezTo>
                    <a:pt x="15483" y="232"/>
                    <a:pt x="15251" y="0"/>
                    <a:pt x="14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5462433" y="2316868"/>
              <a:ext cx="31272" cy="31272"/>
            </a:xfrm>
            <a:custGeom>
              <a:avLst/>
              <a:gdLst/>
              <a:ahLst/>
              <a:cxnLst/>
              <a:rect l="l" t="t" r="r" b="b"/>
              <a:pathLst>
                <a:path w="530" h="530" extrusionOk="0">
                  <a:moveTo>
                    <a:pt x="260" y="112"/>
                  </a:moveTo>
                  <a:cubicBezTo>
                    <a:pt x="344" y="112"/>
                    <a:pt x="409" y="177"/>
                    <a:pt x="409" y="260"/>
                  </a:cubicBezTo>
                  <a:cubicBezTo>
                    <a:pt x="409" y="344"/>
                    <a:pt x="344" y="409"/>
                    <a:pt x="260" y="409"/>
                  </a:cubicBezTo>
                  <a:cubicBezTo>
                    <a:pt x="186" y="409"/>
                    <a:pt x="112" y="344"/>
                    <a:pt x="112" y="260"/>
                  </a:cubicBezTo>
                  <a:cubicBezTo>
                    <a:pt x="112" y="177"/>
                    <a:pt x="186" y="112"/>
                    <a:pt x="260" y="112"/>
                  </a:cubicBezTo>
                  <a:close/>
                  <a:moveTo>
                    <a:pt x="260" y="1"/>
                  </a:moveTo>
                  <a:cubicBezTo>
                    <a:pt x="121" y="1"/>
                    <a:pt x="0" y="112"/>
                    <a:pt x="0" y="260"/>
                  </a:cubicBezTo>
                  <a:cubicBezTo>
                    <a:pt x="0" y="409"/>
                    <a:pt x="121" y="530"/>
                    <a:pt x="260" y="530"/>
                  </a:cubicBezTo>
                  <a:cubicBezTo>
                    <a:pt x="409" y="530"/>
                    <a:pt x="529" y="409"/>
                    <a:pt x="529" y="260"/>
                  </a:cubicBezTo>
                  <a:cubicBezTo>
                    <a:pt x="529" y="112"/>
                    <a:pt x="409"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5510048" y="2316868"/>
              <a:ext cx="31272" cy="31272"/>
            </a:xfrm>
            <a:custGeom>
              <a:avLst/>
              <a:gdLst/>
              <a:ahLst/>
              <a:cxnLst/>
              <a:rect l="l" t="t" r="r" b="b"/>
              <a:pathLst>
                <a:path w="530" h="530" extrusionOk="0">
                  <a:moveTo>
                    <a:pt x="260" y="112"/>
                  </a:moveTo>
                  <a:cubicBezTo>
                    <a:pt x="344" y="112"/>
                    <a:pt x="409" y="177"/>
                    <a:pt x="409" y="260"/>
                  </a:cubicBezTo>
                  <a:cubicBezTo>
                    <a:pt x="409" y="344"/>
                    <a:pt x="344" y="409"/>
                    <a:pt x="260" y="409"/>
                  </a:cubicBezTo>
                  <a:cubicBezTo>
                    <a:pt x="177" y="409"/>
                    <a:pt x="112" y="344"/>
                    <a:pt x="112" y="260"/>
                  </a:cubicBezTo>
                  <a:cubicBezTo>
                    <a:pt x="112" y="177"/>
                    <a:pt x="177" y="112"/>
                    <a:pt x="260" y="112"/>
                  </a:cubicBezTo>
                  <a:close/>
                  <a:moveTo>
                    <a:pt x="260" y="1"/>
                  </a:moveTo>
                  <a:cubicBezTo>
                    <a:pt x="112" y="1"/>
                    <a:pt x="0" y="112"/>
                    <a:pt x="0" y="260"/>
                  </a:cubicBezTo>
                  <a:cubicBezTo>
                    <a:pt x="0" y="409"/>
                    <a:pt x="121" y="530"/>
                    <a:pt x="260" y="530"/>
                  </a:cubicBezTo>
                  <a:cubicBezTo>
                    <a:pt x="409" y="530"/>
                    <a:pt x="529" y="409"/>
                    <a:pt x="529" y="260"/>
                  </a:cubicBezTo>
                  <a:cubicBezTo>
                    <a:pt x="529" y="112"/>
                    <a:pt x="409"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5415348" y="2316868"/>
              <a:ext cx="31272" cy="31272"/>
            </a:xfrm>
            <a:custGeom>
              <a:avLst/>
              <a:gdLst/>
              <a:ahLst/>
              <a:cxnLst/>
              <a:rect l="l" t="t" r="r" b="b"/>
              <a:pathLst>
                <a:path w="530" h="530" extrusionOk="0">
                  <a:moveTo>
                    <a:pt x="260" y="112"/>
                  </a:moveTo>
                  <a:cubicBezTo>
                    <a:pt x="344" y="112"/>
                    <a:pt x="409" y="177"/>
                    <a:pt x="409" y="260"/>
                  </a:cubicBezTo>
                  <a:cubicBezTo>
                    <a:pt x="409" y="344"/>
                    <a:pt x="344" y="409"/>
                    <a:pt x="260" y="409"/>
                  </a:cubicBezTo>
                  <a:cubicBezTo>
                    <a:pt x="177" y="409"/>
                    <a:pt x="112" y="344"/>
                    <a:pt x="112" y="260"/>
                  </a:cubicBezTo>
                  <a:cubicBezTo>
                    <a:pt x="112" y="177"/>
                    <a:pt x="177" y="112"/>
                    <a:pt x="260" y="112"/>
                  </a:cubicBezTo>
                  <a:close/>
                  <a:moveTo>
                    <a:pt x="260" y="1"/>
                  </a:moveTo>
                  <a:cubicBezTo>
                    <a:pt x="121" y="1"/>
                    <a:pt x="1" y="112"/>
                    <a:pt x="1" y="260"/>
                  </a:cubicBezTo>
                  <a:cubicBezTo>
                    <a:pt x="1" y="409"/>
                    <a:pt x="121" y="530"/>
                    <a:pt x="260" y="530"/>
                  </a:cubicBezTo>
                  <a:cubicBezTo>
                    <a:pt x="409" y="530"/>
                    <a:pt x="529" y="409"/>
                    <a:pt x="529" y="260"/>
                  </a:cubicBezTo>
                  <a:cubicBezTo>
                    <a:pt x="529" y="112"/>
                    <a:pt x="409"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5458597" y="2489275"/>
              <a:ext cx="556165" cy="7198"/>
            </a:xfrm>
            <a:custGeom>
              <a:avLst/>
              <a:gdLst/>
              <a:ahLst/>
              <a:cxnLst/>
              <a:rect l="l" t="t" r="r" b="b"/>
              <a:pathLst>
                <a:path w="9426" h="122" extrusionOk="0">
                  <a:moveTo>
                    <a:pt x="65" y="1"/>
                  </a:moveTo>
                  <a:cubicBezTo>
                    <a:pt x="28" y="1"/>
                    <a:pt x="0" y="29"/>
                    <a:pt x="0" y="57"/>
                  </a:cubicBezTo>
                  <a:cubicBezTo>
                    <a:pt x="0" y="94"/>
                    <a:pt x="28" y="121"/>
                    <a:pt x="65" y="121"/>
                  </a:cubicBezTo>
                  <a:lnTo>
                    <a:pt x="9370" y="121"/>
                  </a:lnTo>
                  <a:cubicBezTo>
                    <a:pt x="9398" y="121"/>
                    <a:pt x="9426" y="94"/>
                    <a:pt x="9426" y="57"/>
                  </a:cubicBezTo>
                  <a:cubicBezTo>
                    <a:pt x="9426" y="29"/>
                    <a:pt x="9398" y="1"/>
                    <a:pt x="9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5458597" y="2588932"/>
              <a:ext cx="199844" cy="7139"/>
            </a:xfrm>
            <a:custGeom>
              <a:avLst/>
              <a:gdLst/>
              <a:ahLst/>
              <a:cxnLst/>
              <a:rect l="l" t="t" r="r" b="b"/>
              <a:pathLst>
                <a:path w="3387" h="121" extrusionOk="0">
                  <a:moveTo>
                    <a:pt x="65" y="0"/>
                  </a:moveTo>
                  <a:cubicBezTo>
                    <a:pt x="28" y="0"/>
                    <a:pt x="0" y="28"/>
                    <a:pt x="0" y="65"/>
                  </a:cubicBezTo>
                  <a:cubicBezTo>
                    <a:pt x="0" y="93"/>
                    <a:pt x="28" y="121"/>
                    <a:pt x="65" y="121"/>
                  </a:cubicBezTo>
                  <a:lnTo>
                    <a:pt x="3331" y="121"/>
                  </a:lnTo>
                  <a:cubicBezTo>
                    <a:pt x="3359" y="121"/>
                    <a:pt x="3386" y="93"/>
                    <a:pt x="3386" y="65"/>
                  </a:cubicBezTo>
                  <a:cubicBezTo>
                    <a:pt x="3386" y="28"/>
                    <a:pt x="3359" y="0"/>
                    <a:pt x="3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5731192" y="2588932"/>
              <a:ext cx="240851" cy="7139"/>
            </a:xfrm>
            <a:custGeom>
              <a:avLst/>
              <a:gdLst/>
              <a:ahLst/>
              <a:cxnLst/>
              <a:rect l="l" t="t" r="r" b="b"/>
              <a:pathLst>
                <a:path w="4082" h="121" extrusionOk="0">
                  <a:moveTo>
                    <a:pt x="56" y="0"/>
                  </a:moveTo>
                  <a:cubicBezTo>
                    <a:pt x="19" y="0"/>
                    <a:pt x="0" y="28"/>
                    <a:pt x="0" y="65"/>
                  </a:cubicBezTo>
                  <a:cubicBezTo>
                    <a:pt x="0" y="93"/>
                    <a:pt x="19" y="121"/>
                    <a:pt x="56" y="121"/>
                  </a:cubicBezTo>
                  <a:lnTo>
                    <a:pt x="4026" y="121"/>
                  </a:lnTo>
                  <a:cubicBezTo>
                    <a:pt x="4054" y="121"/>
                    <a:pt x="4082" y="93"/>
                    <a:pt x="4082" y="65"/>
                  </a:cubicBezTo>
                  <a:cubicBezTo>
                    <a:pt x="4082" y="28"/>
                    <a:pt x="4054" y="0"/>
                    <a:pt x="4026"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5458597" y="2892150"/>
              <a:ext cx="359094" cy="6608"/>
            </a:xfrm>
            <a:custGeom>
              <a:avLst/>
              <a:gdLst/>
              <a:ahLst/>
              <a:cxnLst/>
              <a:rect l="l" t="t" r="r" b="b"/>
              <a:pathLst>
                <a:path w="6086" h="112" extrusionOk="0">
                  <a:moveTo>
                    <a:pt x="56" y="0"/>
                  </a:moveTo>
                  <a:cubicBezTo>
                    <a:pt x="28" y="0"/>
                    <a:pt x="0" y="19"/>
                    <a:pt x="0" y="56"/>
                  </a:cubicBezTo>
                  <a:cubicBezTo>
                    <a:pt x="0" y="84"/>
                    <a:pt x="28" y="112"/>
                    <a:pt x="56" y="112"/>
                  </a:cubicBezTo>
                  <a:lnTo>
                    <a:pt x="6021" y="112"/>
                  </a:lnTo>
                  <a:cubicBezTo>
                    <a:pt x="6058" y="112"/>
                    <a:pt x="6086" y="84"/>
                    <a:pt x="6086" y="56"/>
                  </a:cubicBezTo>
                  <a:cubicBezTo>
                    <a:pt x="6086" y="19"/>
                    <a:pt x="6058" y="0"/>
                    <a:pt x="6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5458597" y="2694017"/>
              <a:ext cx="561121" cy="6608"/>
            </a:xfrm>
            <a:custGeom>
              <a:avLst/>
              <a:gdLst/>
              <a:ahLst/>
              <a:cxnLst/>
              <a:rect l="l" t="t" r="r" b="b"/>
              <a:pathLst>
                <a:path w="9510" h="112" extrusionOk="0">
                  <a:moveTo>
                    <a:pt x="65" y="0"/>
                  </a:moveTo>
                  <a:cubicBezTo>
                    <a:pt x="28" y="0"/>
                    <a:pt x="0" y="28"/>
                    <a:pt x="0" y="56"/>
                  </a:cubicBezTo>
                  <a:cubicBezTo>
                    <a:pt x="0" y="93"/>
                    <a:pt x="28" y="112"/>
                    <a:pt x="65" y="112"/>
                  </a:cubicBezTo>
                  <a:lnTo>
                    <a:pt x="9444" y="112"/>
                  </a:lnTo>
                  <a:cubicBezTo>
                    <a:pt x="9481" y="112"/>
                    <a:pt x="9509" y="93"/>
                    <a:pt x="9509" y="56"/>
                  </a:cubicBezTo>
                  <a:cubicBezTo>
                    <a:pt x="9509" y="28"/>
                    <a:pt x="9481" y="0"/>
                    <a:pt x="9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5458597" y="2793614"/>
              <a:ext cx="182320" cy="7198"/>
            </a:xfrm>
            <a:custGeom>
              <a:avLst/>
              <a:gdLst/>
              <a:ahLst/>
              <a:cxnLst/>
              <a:rect l="l" t="t" r="r" b="b"/>
              <a:pathLst>
                <a:path w="3090" h="122" extrusionOk="0">
                  <a:moveTo>
                    <a:pt x="56" y="1"/>
                  </a:moveTo>
                  <a:cubicBezTo>
                    <a:pt x="28" y="1"/>
                    <a:pt x="0" y="29"/>
                    <a:pt x="0" y="66"/>
                  </a:cubicBezTo>
                  <a:cubicBezTo>
                    <a:pt x="0" y="93"/>
                    <a:pt x="28" y="121"/>
                    <a:pt x="56" y="121"/>
                  </a:cubicBezTo>
                  <a:lnTo>
                    <a:pt x="3034" y="121"/>
                  </a:lnTo>
                  <a:cubicBezTo>
                    <a:pt x="3071" y="121"/>
                    <a:pt x="3090" y="93"/>
                    <a:pt x="3090" y="66"/>
                  </a:cubicBezTo>
                  <a:cubicBezTo>
                    <a:pt x="3090" y="29"/>
                    <a:pt x="3071" y="1"/>
                    <a:pt x="3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5688474" y="2793614"/>
              <a:ext cx="326288" cy="7198"/>
            </a:xfrm>
            <a:custGeom>
              <a:avLst/>
              <a:gdLst/>
              <a:ahLst/>
              <a:cxnLst/>
              <a:rect l="l" t="t" r="r" b="b"/>
              <a:pathLst>
                <a:path w="5530" h="122" extrusionOk="0">
                  <a:moveTo>
                    <a:pt x="56" y="1"/>
                  </a:moveTo>
                  <a:cubicBezTo>
                    <a:pt x="19" y="1"/>
                    <a:pt x="1" y="29"/>
                    <a:pt x="1" y="66"/>
                  </a:cubicBezTo>
                  <a:cubicBezTo>
                    <a:pt x="1" y="93"/>
                    <a:pt x="19" y="121"/>
                    <a:pt x="56" y="121"/>
                  </a:cubicBezTo>
                  <a:lnTo>
                    <a:pt x="5474" y="121"/>
                  </a:lnTo>
                  <a:cubicBezTo>
                    <a:pt x="5502" y="121"/>
                    <a:pt x="5530" y="93"/>
                    <a:pt x="5530" y="66"/>
                  </a:cubicBezTo>
                  <a:cubicBezTo>
                    <a:pt x="5530" y="29"/>
                    <a:pt x="5502" y="1"/>
                    <a:pt x="5474" y="1"/>
                  </a:cubicBez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6337628" y="2408264"/>
              <a:ext cx="409483" cy="672224"/>
            </a:xfrm>
            <a:custGeom>
              <a:avLst/>
              <a:gdLst/>
              <a:ahLst/>
              <a:cxnLst/>
              <a:rect l="l" t="t" r="r" b="b"/>
              <a:pathLst>
                <a:path w="6940" h="11393" extrusionOk="0">
                  <a:moveTo>
                    <a:pt x="103" y="1"/>
                  </a:moveTo>
                  <a:cubicBezTo>
                    <a:pt x="47" y="1"/>
                    <a:pt x="1" y="47"/>
                    <a:pt x="1" y="103"/>
                  </a:cubicBezTo>
                  <a:lnTo>
                    <a:pt x="1" y="11291"/>
                  </a:lnTo>
                  <a:cubicBezTo>
                    <a:pt x="1" y="11346"/>
                    <a:pt x="47" y="11393"/>
                    <a:pt x="103" y="11393"/>
                  </a:cubicBezTo>
                  <a:lnTo>
                    <a:pt x="6847" y="11393"/>
                  </a:lnTo>
                  <a:cubicBezTo>
                    <a:pt x="6903" y="11393"/>
                    <a:pt x="6940" y="11346"/>
                    <a:pt x="6940" y="11291"/>
                  </a:cubicBezTo>
                  <a:lnTo>
                    <a:pt x="6940" y="103"/>
                  </a:lnTo>
                  <a:cubicBezTo>
                    <a:pt x="6940" y="47"/>
                    <a:pt x="6903" y="1"/>
                    <a:pt x="6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6334383" y="2405019"/>
              <a:ext cx="416563" cy="678773"/>
            </a:xfrm>
            <a:custGeom>
              <a:avLst/>
              <a:gdLst/>
              <a:ahLst/>
              <a:cxnLst/>
              <a:rect l="l" t="t" r="r" b="b"/>
              <a:pathLst>
                <a:path w="7060" h="11504" extrusionOk="0">
                  <a:moveTo>
                    <a:pt x="6902" y="121"/>
                  </a:moveTo>
                  <a:cubicBezTo>
                    <a:pt x="6921" y="121"/>
                    <a:pt x="6939" y="130"/>
                    <a:pt x="6939" y="158"/>
                  </a:cubicBezTo>
                  <a:lnTo>
                    <a:pt x="6939" y="11346"/>
                  </a:lnTo>
                  <a:cubicBezTo>
                    <a:pt x="6939" y="11373"/>
                    <a:pt x="6921" y="11392"/>
                    <a:pt x="6902" y="11392"/>
                  </a:cubicBezTo>
                  <a:lnTo>
                    <a:pt x="158" y="11392"/>
                  </a:lnTo>
                  <a:cubicBezTo>
                    <a:pt x="139" y="11392"/>
                    <a:pt x="121" y="11373"/>
                    <a:pt x="121" y="11346"/>
                  </a:cubicBezTo>
                  <a:lnTo>
                    <a:pt x="121" y="158"/>
                  </a:lnTo>
                  <a:cubicBezTo>
                    <a:pt x="121" y="130"/>
                    <a:pt x="139" y="121"/>
                    <a:pt x="158" y="121"/>
                  </a:cubicBezTo>
                  <a:close/>
                  <a:moveTo>
                    <a:pt x="158" y="0"/>
                  </a:moveTo>
                  <a:cubicBezTo>
                    <a:pt x="65" y="0"/>
                    <a:pt x="0" y="65"/>
                    <a:pt x="0" y="158"/>
                  </a:cubicBezTo>
                  <a:lnTo>
                    <a:pt x="0" y="11346"/>
                  </a:lnTo>
                  <a:cubicBezTo>
                    <a:pt x="0" y="11438"/>
                    <a:pt x="74" y="11503"/>
                    <a:pt x="158" y="11503"/>
                  </a:cubicBezTo>
                  <a:lnTo>
                    <a:pt x="6902" y="11503"/>
                  </a:lnTo>
                  <a:cubicBezTo>
                    <a:pt x="6985" y="11503"/>
                    <a:pt x="7060" y="11438"/>
                    <a:pt x="7060" y="11346"/>
                  </a:cubicBezTo>
                  <a:lnTo>
                    <a:pt x="7060" y="158"/>
                  </a:lnTo>
                  <a:cubicBezTo>
                    <a:pt x="7060" y="65"/>
                    <a:pt x="6985" y="0"/>
                    <a:pt x="6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6397280" y="2535829"/>
              <a:ext cx="135825" cy="7139"/>
            </a:xfrm>
            <a:custGeom>
              <a:avLst/>
              <a:gdLst/>
              <a:ahLst/>
              <a:cxnLst/>
              <a:rect l="l" t="t" r="r" b="b"/>
              <a:pathLst>
                <a:path w="2302" h="121" extrusionOk="0">
                  <a:moveTo>
                    <a:pt x="57" y="0"/>
                  </a:moveTo>
                  <a:cubicBezTo>
                    <a:pt x="20" y="0"/>
                    <a:pt x="1" y="28"/>
                    <a:pt x="1" y="65"/>
                  </a:cubicBezTo>
                  <a:cubicBezTo>
                    <a:pt x="1" y="93"/>
                    <a:pt x="20" y="121"/>
                    <a:pt x="57" y="121"/>
                  </a:cubicBezTo>
                  <a:lnTo>
                    <a:pt x="2246" y="121"/>
                  </a:lnTo>
                  <a:cubicBezTo>
                    <a:pt x="2274" y="121"/>
                    <a:pt x="2302" y="93"/>
                    <a:pt x="2302" y="65"/>
                  </a:cubicBezTo>
                  <a:cubicBezTo>
                    <a:pt x="2302" y="28"/>
                    <a:pt x="2274"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6558772" y="2535829"/>
              <a:ext cx="53162" cy="7139"/>
            </a:xfrm>
            <a:custGeom>
              <a:avLst/>
              <a:gdLst/>
              <a:ahLst/>
              <a:cxnLst/>
              <a:rect l="l" t="t" r="r" b="b"/>
              <a:pathLst>
                <a:path w="901" h="121" extrusionOk="0">
                  <a:moveTo>
                    <a:pt x="56" y="0"/>
                  </a:moveTo>
                  <a:cubicBezTo>
                    <a:pt x="19" y="0"/>
                    <a:pt x="1" y="28"/>
                    <a:pt x="1" y="65"/>
                  </a:cubicBezTo>
                  <a:cubicBezTo>
                    <a:pt x="1" y="93"/>
                    <a:pt x="19" y="121"/>
                    <a:pt x="56" y="121"/>
                  </a:cubicBezTo>
                  <a:lnTo>
                    <a:pt x="835" y="121"/>
                  </a:lnTo>
                  <a:cubicBezTo>
                    <a:pt x="873" y="121"/>
                    <a:pt x="900" y="93"/>
                    <a:pt x="900" y="65"/>
                  </a:cubicBezTo>
                  <a:cubicBezTo>
                    <a:pt x="900" y="28"/>
                    <a:pt x="873"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6641967" y="2535829"/>
              <a:ext cx="48796" cy="7139"/>
            </a:xfrm>
            <a:custGeom>
              <a:avLst/>
              <a:gdLst/>
              <a:ahLst/>
              <a:cxnLst/>
              <a:rect l="l" t="t" r="r" b="b"/>
              <a:pathLst>
                <a:path w="827" h="121" extrusionOk="0">
                  <a:moveTo>
                    <a:pt x="56" y="0"/>
                  </a:moveTo>
                  <a:cubicBezTo>
                    <a:pt x="19" y="0"/>
                    <a:pt x="1" y="28"/>
                    <a:pt x="1" y="65"/>
                  </a:cubicBezTo>
                  <a:cubicBezTo>
                    <a:pt x="1" y="93"/>
                    <a:pt x="19" y="121"/>
                    <a:pt x="56" y="121"/>
                  </a:cubicBezTo>
                  <a:lnTo>
                    <a:pt x="771" y="121"/>
                  </a:lnTo>
                  <a:cubicBezTo>
                    <a:pt x="798" y="121"/>
                    <a:pt x="826" y="93"/>
                    <a:pt x="826" y="65"/>
                  </a:cubicBezTo>
                  <a:cubicBezTo>
                    <a:pt x="826" y="28"/>
                    <a:pt x="808"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6554937" y="2625042"/>
              <a:ext cx="135825" cy="6608"/>
            </a:xfrm>
            <a:custGeom>
              <a:avLst/>
              <a:gdLst/>
              <a:ahLst/>
              <a:cxnLst/>
              <a:rect l="l" t="t" r="r" b="b"/>
              <a:pathLst>
                <a:path w="2302" h="112" extrusionOk="0">
                  <a:moveTo>
                    <a:pt x="56" y="0"/>
                  </a:moveTo>
                  <a:cubicBezTo>
                    <a:pt x="19" y="0"/>
                    <a:pt x="1" y="28"/>
                    <a:pt x="1" y="56"/>
                  </a:cubicBezTo>
                  <a:cubicBezTo>
                    <a:pt x="1" y="93"/>
                    <a:pt x="19" y="112"/>
                    <a:pt x="56" y="112"/>
                  </a:cubicBezTo>
                  <a:lnTo>
                    <a:pt x="2246" y="112"/>
                  </a:lnTo>
                  <a:cubicBezTo>
                    <a:pt x="2273" y="112"/>
                    <a:pt x="2301" y="93"/>
                    <a:pt x="2301" y="56"/>
                  </a:cubicBezTo>
                  <a:cubicBezTo>
                    <a:pt x="2301" y="28"/>
                    <a:pt x="2283"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6476108" y="2625042"/>
              <a:ext cx="53162" cy="6608"/>
            </a:xfrm>
            <a:custGeom>
              <a:avLst/>
              <a:gdLst/>
              <a:ahLst/>
              <a:cxnLst/>
              <a:rect l="l" t="t" r="r" b="b"/>
              <a:pathLst>
                <a:path w="901" h="112" extrusionOk="0">
                  <a:moveTo>
                    <a:pt x="56" y="0"/>
                  </a:moveTo>
                  <a:cubicBezTo>
                    <a:pt x="29" y="0"/>
                    <a:pt x="1" y="28"/>
                    <a:pt x="1" y="56"/>
                  </a:cubicBezTo>
                  <a:cubicBezTo>
                    <a:pt x="1" y="93"/>
                    <a:pt x="29" y="112"/>
                    <a:pt x="56" y="112"/>
                  </a:cubicBezTo>
                  <a:lnTo>
                    <a:pt x="845" y="112"/>
                  </a:lnTo>
                  <a:cubicBezTo>
                    <a:pt x="873" y="112"/>
                    <a:pt x="901" y="93"/>
                    <a:pt x="901" y="56"/>
                  </a:cubicBezTo>
                  <a:cubicBezTo>
                    <a:pt x="901" y="28"/>
                    <a:pt x="873" y="0"/>
                    <a:pt x="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6397280" y="2625042"/>
              <a:ext cx="48796" cy="6608"/>
            </a:xfrm>
            <a:custGeom>
              <a:avLst/>
              <a:gdLst/>
              <a:ahLst/>
              <a:cxnLst/>
              <a:rect l="l" t="t" r="r" b="b"/>
              <a:pathLst>
                <a:path w="827" h="112" extrusionOk="0">
                  <a:moveTo>
                    <a:pt x="57" y="0"/>
                  </a:moveTo>
                  <a:cubicBezTo>
                    <a:pt x="20" y="0"/>
                    <a:pt x="1" y="28"/>
                    <a:pt x="1" y="56"/>
                  </a:cubicBezTo>
                  <a:cubicBezTo>
                    <a:pt x="1" y="93"/>
                    <a:pt x="20" y="112"/>
                    <a:pt x="57" y="112"/>
                  </a:cubicBezTo>
                  <a:lnTo>
                    <a:pt x="771" y="112"/>
                  </a:lnTo>
                  <a:cubicBezTo>
                    <a:pt x="808" y="112"/>
                    <a:pt x="827" y="93"/>
                    <a:pt x="827" y="56"/>
                  </a:cubicBezTo>
                  <a:cubicBezTo>
                    <a:pt x="827" y="28"/>
                    <a:pt x="808"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6397280" y="2580140"/>
              <a:ext cx="73459" cy="6667"/>
            </a:xfrm>
            <a:custGeom>
              <a:avLst/>
              <a:gdLst/>
              <a:ahLst/>
              <a:cxnLst/>
              <a:rect l="l" t="t" r="r" b="b"/>
              <a:pathLst>
                <a:path w="1245" h="113" extrusionOk="0">
                  <a:moveTo>
                    <a:pt x="57" y="1"/>
                  </a:moveTo>
                  <a:cubicBezTo>
                    <a:pt x="20" y="1"/>
                    <a:pt x="1" y="29"/>
                    <a:pt x="1" y="56"/>
                  </a:cubicBezTo>
                  <a:cubicBezTo>
                    <a:pt x="1" y="94"/>
                    <a:pt x="20" y="112"/>
                    <a:pt x="57" y="112"/>
                  </a:cubicBezTo>
                  <a:lnTo>
                    <a:pt x="1179" y="112"/>
                  </a:lnTo>
                  <a:cubicBezTo>
                    <a:pt x="1216" y="112"/>
                    <a:pt x="1244" y="94"/>
                    <a:pt x="1244" y="56"/>
                  </a:cubicBezTo>
                  <a:cubicBezTo>
                    <a:pt x="1244" y="29"/>
                    <a:pt x="1216"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6491980" y="2580140"/>
              <a:ext cx="119954" cy="6667"/>
            </a:xfrm>
            <a:custGeom>
              <a:avLst/>
              <a:gdLst/>
              <a:ahLst/>
              <a:cxnLst/>
              <a:rect l="l" t="t" r="r" b="b"/>
              <a:pathLst>
                <a:path w="2033" h="113" extrusionOk="0">
                  <a:moveTo>
                    <a:pt x="56" y="1"/>
                  </a:moveTo>
                  <a:cubicBezTo>
                    <a:pt x="29" y="1"/>
                    <a:pt x="1" y="29"/>
                    <a:pt x="1" y="56"/>
                  </a:cubicBezTo>
                  <a:cubicBezTo>
                    <a:pt x="1" y="94"/>
                    <a:pt x="29" y="112"/>
                    <a:pt x="56" y="112"/>
                  </a:cubicBezTo>
                  <a:lnTo>
                    <a:pt x="1967" y="112"/>
                  </a:lnTo>
                  <a:cubicBezTo>
                    <a:pt x="2005" y="112"/>
                    <a:pt x="2032" y="94"/>
                    <a:pt x="2032" y="56"/>
                  </a:cubicBezTo>
                  <a:cubicBezTo>
                    <a:pt x="2032" y="29"/>
                    <a:pt x="2005" y="1"/>
                    <a:pt x="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6641967" y="2580140"/>
              <a:ext cx="48796" cy="6667"/>
            </a:xfrm>
            <a:custGeom>
              <a:avLst/>
              <a:gdLst/>
              <a:ahLst/>
              <a:cxnLst/>
              <a:rect l="l" t="t" r="r" b="b"/>
              <a:pathLst>
                <a:path w="827" h="113" extrusionOk="0">
                  <a:moveTo>
                    <a:pt x="56" y="1"/>
                  </a:moveTo>
                  <a:cubicBezTo>
                    <a:pt x="19" y="1"/>
                    <a:pt x="1" y="29"/>
                    <a:pt x="1" y="56"/>
                  </a:cubicBezTo>
                  <a:cubicBezTo>
                    <a:pt x="1" y="94"/>
                    <a:pt x="19" y="112"/>
                    <a:pt x="56" y="112"/>
                  </a:cubicBezTo>
                  <a:lnTo>
                    <a:pt x="771" y="112"/>
                  </a:lnTo>
                  <a:cubicBezTo>
                    <a:pt x="798" y="112"/>
                    <a:pt x="826" y="94"/>
                    <a:pt x="826" y="56"/>
                  </a:cubicBezTo>
                  <a:cubicBezTo>
                    <a:pt x="826" y="29"/>
                    <a:pt x="808"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6397280" y="2664456"/>
              <a:ext cx="135825" cy="7198"/>
            </a:xfrm>
            <a:custGeom>
              <a:avLst/>
              <a:gdLst/>
              <a:ahLst/>
              <a:cxnLst/>
              <a:rect l="l" t="t" r="r" b="b"/>
              <a:pathLst>
                <a:path w="2302" h="122" extrusionOk="0">
                  <a:moveTo>
                    <a:pt x="57" y="0"/>
                  </a:moveTo>
                  <a:cubicBezTo>
                    <a:pt x="20" y="0"/>
                    <a:pt x="1" y="28"/>
                    <a:pt x="1" y="56"/>
                  </a:cubicBezTo>
                  <a:cubicBezTo>
                    <a:pt x="1" y="93"/>
                    <a:pt x="20" y="121"/>
                    <a:pt x="57" y="121"/>
                  </a:cubicBezTo>
                  <a:lnTo>
                    <a:pt x="2246" y="121"/>
                  </a:lnTo>
                  <a:cubicBezTo>
                    <a:pt x="2274" y="121"/>
                    <a:pt x="2302" y="93"/>
                    <a:pt x="2302" y="56"/>
                  </a:cubicBezTo>
                  <a:cubicBezTo>
                    <a:pt x="2302" y="28"/>
                    <a:pt x="2274"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6558772" y="2664456"/>
              <a:ext cx="53162" cy="7198"/>
            </a:xfrm>
            <a:custGeom>
              <a:avLst/>
              <a:gdLst/>
              <a:ahLst/>
              <a:cxnLst/>
              <a:rect l="l" t="t" r="r" b="b"/>
              <a:pathLst>
                <a:path w="901" h="122" extrusionOk="0">
                  <a:moveTo>
                    <a:pt x="56" y="0"/>
                  </a:moveTo>
                  <a:cubicBezTo>
                    <a:pt x="19" y="0"/>
                    <a:pt x="1" y="28"/>
                    <a:pt x="1" y="56"/>
                  </a:cubicBezTo>
                  <a:cubicBezTo>
                    <a:pt x="1" y="93"/>
                    <a:pt x="19" y="121"/>
                    <a:pt x="56" y="121"/>
                  </a:cubicBezTo>
                  <a:lnTo>
                    <a:pt x="835" y="121"/>
                  </a:lnTo>
                  <a:cubicBezTo>
                    <a:pt x="873" y="121"/>
                    <a:pt x="900" y="93"/>
                    <a:pt x="900" y="56"/>
                  </a:cubicBezTo>
                  <a:cubicBezTo>
                    <a:pt x="900" y="28"/>
                    <a:pt x="873"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6397280" y="2806772"/>
              <a:ext cx="135825" cy="7139"/>
            </a:xfrm>
            <a:custGeom>
              <a:avLst/>
              <a:gdLst/>
              <a:ahLst/>
              <a:cxnLst/>
              <a:rect l="l" t="t" r="r" b="b"/>
              <a:pathLst>
                <a:path w="2302" h="121" extrusionOk="0">
                  <a:moveTo>
                    <a:pt x="57" y="0"/>
                  </a:moveTo>
                  <a:cubicBezTo>
                    <a:pt x="20" y="0"/>
                    <a:pt x="1" y="28"/>
                    <a:pt x="1" y="65"/>
                  </a:cubicBezTo>
                  <a:cubicBezTo>
                    <a:pt x="1" y="93"/>
                    <a:pt x="20" y="121"/>
                    <a:pt x="57" y="121"/>
                  </a:cubicBezTo>
                  <a:lnTo>
                    <a:pt x="2246" y="121"/>
                  </a:lnTo>
                  <a:cubicBezTo>
                    <a:pt x="2274" y="121"/>
                    <a:pt x="2302" y="93"/>
                    <a:pt x="2302" y="65"/>
                  </a:cubicBezTo>
                  <a:cubicBezTo>
                    <a:pt x="2302" y="28"/>
                    <a:pt x="2274"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6558772" y="2806772"/>
              <a:ext cx="53162" cy="7139"/>
            </a:xfrm>
            <a:custGeom>
              <a:avLst/>
              <a:gdLst/>
              <a:ahLst/>
              <a:cxnLst/>
              <a:rect l="l" t="t" r="r" b="b"/>
              <a:pathLst>
                <a:path w="901" h="121" extrusionOk="0">
                  <a:moveTo>
                    <a:pt x="56" y="0"/>
                  </a:moveTo>
                  <a:cubicBezTo>
                    <a:pt x="19" y="0"/>
                    <a:pt x="1" y="28"/>
                    <a:pt x="1" y="65"/>
                  </a:cubicBezTo>
                  <a:cubicBezTo>
                    <a:pt x="1" y="93"/>
                    <a:pt x="19" y="121"/>
                    <a:pt x="56" y="121"/>
                  </a:cubicBezTo>
                  <a:lnTo>
                    <a:pt x="835" y="121"/>
                  </a:lnTo>
                  <a:cubicBezTo>
                    <a:pt x="873" y="121"/>
                    <a:pt x="900" y="93"/>
                    <a:pt x="900" y="65"/>
                  </a:cubicBezTo>
                  <a:cubicBezTo>
                    <a:pt x="900" y="28"/>
                    <a:pt x="873"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6641967" y="2664456"/>
              <a:ext cx="48796" cy="7198"/>
            </a:xfrm>
            <a:custGeom>
              <a:avLst/>
              <a:gdLst/>
              <a:ahLst/>
              <a:cxnLst/>
              <a:rect l="l" t="t" r="r" b="b"/>
              <a:pathLst>
                <a:path w="827" h="122" extrusionOk="0">
                  <a:moveTo>
                    <a:pt x="56" y="0"/>
                  </a:moveTo>
                  <a:cubicBezTo>
                    <a:pt x="19" y="0"/>
                    <a:pt x="1" y="28"/>
                    <a:pt x="1" y="56"/>
                  </a:cubicBezTo>
                  <a:cubicBezTo>
                    <a:pt x="1" y="93"/>
                    <a:pt x="19" y="121"/>
                    <a:pt x="56" y="121"/>
                  </a:cubicBezTo>
                  <a:lnTo>
                    <a:pt x="771" y="121"/>
                  </a:lnTo>
                  <a:cubicBezTo>
                    <a:pt x="798" y="121"/>
                    <a:pt x="826" y="93"/>
                    <a:pt x="826" y="56"/>
                  </a:cubicBezTo>
                  <a:cubicBezTo>
                    <a:pt x="826" y="28"/>
                    <a:pt x="808"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6554937" y="2753669"/>
              <a:ext cx="135825" cy="6608"/>
            </a:xfrm>
            <a:custGeom>
              <a:avLst/>
              <a:gdLst/>
              <a:ahLst/>
              <a:cxnLst/>
              <a:rect l="l" t="t" r="r" b="b"/>
              <a:pathLst>
                <a:path w="2302" h="112" extrusionOk="0">
                  <a:moveTo>
                    <a:pt x="56" y="1"/>
                  </a:moveTo>
                  <a:cubicBezTo>
                    <a:pt x="19" y="1"/>
                    <a:pt x="1" y="19"/>
                    <a:pt x="1" y="56"/>
                  </a:cubicBezTo>
                  <a:cubicBezTo>
                    <a:pt x="1" y="84"/>
                    <a:pt x="19" y="112"/>
                    <a:pt x="56" y="112"/>
                  </a:cubicBezTo>
                  <a:lnTo>
                    <a:pt x="2246" y="112"/>
                  </a:lnTo>
                  <a:cubicBezTo>
                    <a:pt x="2273" y="112"/>
                    <a:pt x="2301" y="84"/>
                    <a:pt x="2301" y="56"/>
                  </a:cubicBezTo>
                  <a:cubicBezTo>
                    <a:pt x="2301" y="19"/>
                    <a:pt x="2283"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6476108" y="2753669"/>
              <a:ext cx="53162" cy="6608"/>
            </a:xfrm>
            <a:custGeom>
              <a:avLst/>
              <a:gdLst/>
              <a:ahLst/>
              <a:cxnLst/>
              <a:rect l="l" t="t" r="r" b="b"/>
              <a:pathLst>
                <a:path w="901" h="112" extrusionOk="0">
                  <a:moveTo>
                    <a:pt x="56" y="1"/>
                  </a:moveTo>
                  <a:cubicBezTo>
                    <a:pt x="29" y="1"/>
                    <a:pt x="1" y="19"/>
                    <a:pt x="1" y="56"/>
                  </a:cubicBezTo>
                  <a:cubicBezTo>
                    <a:pt x="1" y="84"/>
                    <a:pt x="29" y="112"/>
                    <a:pt x="56" y="112"/>
                  </a:cubicBezTo>
                  <a:lnTo>
                    <a:pt x="845" y="112"/>
                  </a:lnTo>
                  <a:cubicBezTo>
                    <a:pt x="873" y="112"/>
                    <a:pt x="901" y="84"/>
                    <a:pt x="901" y="56"/>
                  </a:cubicBezTo>
                  <a:cubicBezTo>
                    <a:pt x="901" y="19"/>
                    <a:pt x="873" y="1"/>
                    <a:pt x="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6397280" y="2753669"/>
              <a:ext cx="48796" cy="6608"/>
            </a:xfrm>
            <a:custGeom>
              <a:avLst/>
              <a:gdLst/>
              <a:ahLst/>
              <a:cxnLst/>
              <a:rect l="l" t="t" r="r" b="b"/>
              <a:pathLst>
                <a:path w="827" h="112" extrusionOk="0">
                  <a:moveTo>
                    <a:pt x="57" y="1"/>
                  </a:moveTo>
                  <a:cubicBezTo>
                    <a:pt x="20" y="1"/>
                    <a:pt x="1" y="19"/>
                    <a:pt x="1" y="56"/>
                  </a:cubicBezTo>
                  <a:cubicBezTo>
                    <a:pt x="1" y="84"/>
                    <a:pt x="20" y="112"/>
                    <a:pt x="57" y="112"/>
                  </a:cubicBezTo>
                  <a:lnTo>
                    <a:pt x="771" y="112"/>
                  </a:lnTo>
                  <a:cubicBezTo>
                    <a:pt x="808" y="112"/>
                    <a:pt x="827" y="84"/>
                    <a:pt x="827" y="56"/>
                  </a:cubicBezTo>
                  <a:cubicBezTo>
                    <a:pt x="827" y="19"/>
                    <a:pt x="80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6476108" y="2854919"/>
              <a:ext cx="53162" cy="7198"/>
            </a:xfrm>
            <a:custGeom>
              <a:avLst/>
              <a:gdLst/>
              <a:ahLst/>
              <a:cxnLst/>
              <a:rect l="l" t="t" r="r" b="b"/>
              <a:pathLst>
                <a:path w="901" h="122" extrusionOk="0">
                  <a:moveTo>
                    <a:pt x="56" y="1"/>
                  </a:moveTo>
                  <a:cubicBezTo>
                    <a:pt x="29" y="1"/>
                    <a:pt x="1" y="29"/>
                    <a:pt x="1" y="66"/>
                  </a:cubicBezTo>
                  <a:cubicBezTo>
                    <a:pt x="1" y="93"/>
                    <a:pt x="29" y="121"/>
                    <a:pt x="56" y="121"/>
                  </a:cubicBezTo>
                  <a:lnTo>
                    <a:pt x="845" y="121"/>
                  </a:lnTo>
                  <a:cubicBezTo>
                    <a:pt x="873" y="121"/>
                    <a:pt x="901" y="93"/>
                    <a:pt x="901" y="66"/>
                  </a:cubicBezTo>
                  <a:cubicBezTo>
                    <a:pt x="901" y="29"/>
                    <a:pt x="873"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6397280" y="2854919"/>
              <a:ext cx="48796" cy="7198"/>
            </a:xfrm>
            <a:custGeom>
              <a:avLst/>
              <a:gdLst/>
              <a:ahLst/>
              <a:cxnLst/>
              <a:rect l="l" t="t" r="r" b="b"/>
              <a:pathLst>
                <a:path w="827" h="122" extrusionOk="0">
                  <a:moveTo>
                    <a:pt x="57" y="1"/>
                  </a:moveTo>
                  <a:cubicBezTo>
                    <a:pt x="20" y="1"/>
                    <a:pt x="1" y="29"/>
                    <a:pt x="1" y="66"/>
                  </a:cubicBezTo>
                  <a:cubicBezTo>
                    <a:pt x="1" y="93"/>
                    <a:pt x="20" y="121"/>
                    <a:pt x="57" y="121"/>
                  </a:cubicBezTo>
                  <a:lnTo>
                    <a:pt x="771" y="121"/>
                  </a:lnTo>
                  <a:cubicBezTo>
                    <a:pt x="808" y="121"/>
                    <a:pt x="827" y="93"/>
                    <a:pt x="827" y="66"/>
                  </a:cubicBezTo>
                  <a:cubicBezTo>
                    <a:pt x="827" y="29"/>
                    <a:pt x="808"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6397280" y="2708236"/>
              <a:ext cx="73459" cy="7198"/>
            </a:xfrm>
            <a:custGeom>
              <a:avLst/>
              <a:gdLst/>
              <a:ahLst/>
              <a:cxnLst/>
              <a:rect l="l" t="t" r="r" b="b"/>
              <a:pathLst>
                <a:path w="1245" h="122" extrusionOk="0">
                  <a:moveTo>
                    <a:pt x="57" y="1"/>
                  </a:moveTo>
                  <a:cubicBezTo>
                    <a:pt x="20" y="1"/>
                    <a:pt x="1" y="28"/>
                    <a:pt x="1" y="65"/>
                  </a:cubicBezTo>
                  <a:cubicBezTo>
                    <a:pt x="1" y="93"/>
                    <a:pt x="20" y="121"/>
                    <a:pt x="57" y="121"/>
                  </a:cubicBezTo>
                  <a:lnTo>
                    <a:pt x="1179" y="121"/>
                  </a:lnTo>
                  <a:cubicBezTo>
                    <a:pt x="1216" y="121"/>
                    <a:pt x="1244" y="93"/>
                    <a:pt x="1244" y="65"/>
                  </a:cubicBezTo>
                  <a:cubicBezTo>
                    <a:pt x="1244" y="28"/>
                    <a:pt x="1216"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6491980" y="2708236"/>
              <a:ext cx="119954" cy="7198"/>
            </a:xfrm>
            <a:custGeom>
              <a:avLst/>
              <a:gdLst/>
              <a:ahLst/>
              <a:cxnLst/>
              <a:rect l="l" t="t" r="r" b="b"/>
              <a:pathLst>
                <a:path w="2033" h="122" extrusionOk="0">
                  <a:moveTo>
                    <a:pt x="56" y="1"/>
                  </a:moveTo>
                  <a:cubicBezTo>
                    <a:pt x="29" y="1"/>
                    <a:pt x="1" y="28"/>
                    <a:pt x="1" y="65"/>
                  </a:cubicBezTo>
                  <a:cubicBezTo>
                    <a:pt x="1" y="93"/>
                    <a:pt x="29" y="121"/>
                    <a:pt x="56" y="121"/>
                  </a:cubicBezTo>
                  <a:lnTo>
                    <a:pt x="1967" y="121"/>
                  </a:lnTo>
                  <a:cubicBezTo>
                    <a:pt x="2005" y="121"/>
                    <a:pt x="2032" y="93"/>
                    <a:pt x="2032" y="65"/>
                  </a:cubicBezTo>
                  <a:cubicBezTo>
                    <a:pt x="2032" y="28"/>
                    <a:pt x="2005" y="1"/>
                    <a:pt x="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6641967" y="2708236"/>
              <a:ext cx="48796" cy="7198"/>
            </a:xfrm>
            <a:custGeom>
              <a:avLst/>
              <a:gdLst/>
              <a:ahLst/>
              <a:cxnLst/>
              <a:rect l="l" t="t" r="r" b="b"/>
              <a:pathLst>
                <a:path w="827" h="122" extrusionOk="0">
                  <a:moveTo>
                    <a:pt x="56" y="1"/>
                  </a:moveTo>
                  <a:cubicBezTo>
                    <a:pt x="19" y="1"/>
                    <a:pt x="1" y="28"/>
                    <a:pt x="1" y="65"/>
                  </a:cubicBezTo>
                  <a:cubicBezTo>
                    <a:pt x="1" y="93"/>
                    <a:pt x="19" y="121"/>
                    <a:pt x="56" y="121"/>
                  </a:cubicBezTo>
                  <a:lnTo>
                    <a:pt x="771" y="121"/>
                  </a:lnTo>
                  <a:cubicBezTo>
                    <a:pt x="798" y="121"/>
                    <a:pt x="826" y="93"/>
                    <a:pt x="826" y="65"/>
                  </a:cubicBezTo>
                  <a:cubicBezTo>
                    <a:pt x="826" y="28"/>
                    <a:pt x="808"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6396218" y="2902534"/>
              <a:ext cx="119895" cy="6667"/>
            </a:xfrm>
            <a:custGeom>
              <a:avLst/>
              <a:gdLst/>
              <a:ahLst/>
              <a:cxnLst/>
              <a:rect l="l" t="t" r="r" b="b"/>
              <a:pathLst>
                <a:path w="2032" h="113" extrusionOk="0">
                  <a:moveTo>
                    <a:pt x="56" y="1"/>
                  </a:moveTo>
                  <a:cubicBezTo>
                    <a:pt x="28" y="1"/>
                    <a:pt x="0" y="29"/>
                    <a:pt x="0" y="56"/>
                  </a:cubicBezTo>
                  <a:cubicBezTo>
                    <a:pt x="0" y="94"/>
                    <a:pt x="28" y="112"/>
                    <a:pt x="56" y="112"/>
                  </a:cubicBezTo>
                  <a:lnTo>
                    <a:pt x="1967" y="112"/>
                  </a:lnTo>
                  <a:cubicBezTo>
                    <a:pt x="2004" y="112"/>
                    <a:pt x="2032" y="94"/>
                    <a:pt x="2032" y="56"/>
                  </a:cubicBezTo>
                  <a:cubicBezTo>
                    <a:pt x="2032" y="29"/>
                    <a:pt x="2004" y="1"/>
                    <a:pt x="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6396218" y="2946905"/>
              <a:ext cx="49327" cy="6608"/>
            </a:xfrm>
            <a:custGeom>
              <a:avLst/>
              <a:gdLst/>
              <a:ahLst/>
              <a:cxnLst/>
              <a:rect l="l" t="t" r="r" b="b"/>
              <a:pathLst>
                <a:path w="836" h="112" extrusionOk="0">
                  <a:moveTo>
                    <a:pt x="65" y="0"/>
                  </a:moveTo>
                  <a:cubicBezTo>
                    <a:pt x="28" y="0"/>
                    <a:pt x="0" y="19"/>
                    <a:pt x="0" y="56"/>
                  </a:cubicBezTo>
                  <a:cubicBezTo>
                    <a:pt x="0" y="84"/>
                    <a:pt x="28" y="111"/>
                    <a:pt x="65" y="111"/>
                  </a:cubicBezTo>
                  <a:lnTo>
                    <a:pt x="780" y="111"/>
                  </a:lnTo>
                  <a:cubicBezTo>
                    <a:pt x="807" y="111"/>
                    <a:pt x="835" y="84"/>
                    <a:pt x="835" y="56"/>
                  </a:cubicBezTo>
                  <a:cubicBezTo>
                    <a:pt x="835" y="19"/>
                    <a:pt x="807"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5656730" y="2411037"/>
              <a:ext cx="707803" cy="605963"/>
            </a:xfrm>
            <a:custGeom>
              <a:avLst/>
              <a:gdLst/>
              <a:ahLst/>
              <a:cxnLst/>
              <a:rect l="l" t="t" r="r" b="b"/>
              <a:pathLst>
                <a:path w="11996" h="10270" extrusionOk="0">
                  <a:moveTo>
                    <a:pt x="566" y="0"/>
                  </a:moveTo>
                  <a:cubicBezTo>
                    <a:pt x="251" y="0"/>
                    <a:pt x="1" y="260"/>
                    <a:pt x="1" y="566"/>
                  </a:cubicBezTo>
                  <a:lnTo>
                    <a:pt x="1" y="9704"/>
                  </a:lnTo>
                  <a:cubicBezTo>
                    <a:pt x="1" y="10010"/>
                    <a:pt x="251" y="10270"/>
                    <a:pt x="566" y="10270"/>
                  </a:cubicBezTo>
                  <a:lnTo>
                    <a:pt x="11429" y="10270"/>
                  </a:lnTo>
                  <a:cubicBezTo>
                    <a:pt x="11745" y="10270"/>
                    <a:pt x="11995" y="10019"/>
                    <a:pt x="11995" y="9704"/>
                  </a:cubicBezTo>
                  <a:lnTo>
                    <a:pt x="11995" y="566"/>
                  </a:lnTo>
                  <a:cubicBezTo>
                    <a:pt x="11995" y="260"/>
                    <a:pt x="11745" y="0"/>
                    <a:pt x="1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5695023" y="2385312"/>
              <a:ext cx="707272" cy="605432"/>
            </a:xfrm>
            <a:custGeom>
              <a:avLst/>
              <a:gdLst/>
              <a:ahLst/>
              <a:cxnLst/>
              <a:rect l="l" t="t" r="r" b="b"/>
              <a:pathLst>
                <a:path w="11987" h="10261" extrusionOk="0">
                  <a:moveTo>
                    <a:pt x="567" y="0"/>
                  </a:moveTo>
                  <a:cubicBezTo>
                    <a:pt x="251" y="0"/>
                    <a:pt x="1" y="251"/>
                    <a:pt x="1" y="566"/>
                  </a:cubicBezTo>
                  <a:lnTo>
                    <a:pt x="1" y="9694"/>
                  </a:lnTo>
                  <a:cubicBezTo>
                    <a:pt x="1" y="10010"/>
                    <a:pt x="251" y="10260"/>
                    <a:pt x="567" y="10260"/>
                  </a:cubicBezTo>
                  <a:lnTo>
                    <a:pt x="11430" y="10260"/>
                  </a:lnTo>
                  <a:cubicBezTo>
                    <a:pt x="11736" y="10260"/>
                    <a:pt x="11986" y="10010"/>
                    <a:pt x="11986" y="9694"/>
                  </a:cubicBezTo>
                  <a:lnTo>
                    <a:pt x="11986" y="566"/>
                  </a:lnTo>
                  <a:cubicBezTo>
                    <a:pt x="11986" y="251"/>
                    <a:pt x="11736" y="0"/>
                    <a:pt x="11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5691778" y="2382007"/>
              <a:ext cx="714352" cy="611982"/>
            </a:xfrm>
            <a:custGeom>
              <a:avLst/>
              <a:gdLst/>
              <a:ahLst/>
              <a:cxnLst/>
              <a:rect l="l" t="t" r="r" b="b"/>
              <a:pathLst>
                <a:path w="12107" h="10372" extrusionOk="0">
                  <a:moveTo>
                    <a:pt x="11485" y="112"/>
                  </a:moveTo>
                  <a:cubicBezTo>
                    <a:pt x="11763" y="112"/>
                    <a:pt x="11986" y="344"/>
                    <a:pt x="11986" y="622"/>
                  </a:cubicBezTo>
                  <a:lnTo>
                    <a:pt x="11986" y="9750"/>
                  </a:lnTo>
                  <a:cubicBezTo>
                    <a:pt x="11986" y="10029"/>
                    <a:pt x="11763" y="10261"/>
                    <a:pt x="11485" y="10261"/>
                  </a:cubicBezTo>
                  <a:lnTo>
                    <a:pt x="622" y="10261"/>
                  </a:lnTo>
                  <a:cubicBezTo>
                    <a:pt x="344" y="10261"/>
                    <a:pt x="112" y="10029"/>
                    <a:pt x="112" y="9750"/>
                  </a:cubicBezTo>
                  <a:lnTo>
                    <a:pt x="112" y="622"/>
                  </a:lnTo>
                  <a:cubicBezTo>
                    <a:pt x="112" y="344"/>
                    <a:pt x="344" y="112"/>
                    <a:pt x="622" y="112"/>
                  </a:cubicBezTo>
                  <a:close/>
                  <a:moveTo>
                    <a:pt x="622" y="1"/>
                  </a:moveTo>
                  <a:cubicBezTo>
                    <a:pt x="279" y="1"/>
                    <a:pt x="0" y="279"/>
                    <a:pt x="0" y="622"/>
                  </a:cubicBezTo>
                  <a:lnTo>
                    <a:pt x="0" y="9750"/>
                  </a:lnTo>
                  <a:cubicBezTo>
                    <a:pt x="0" y="10094"/>
                    <a:pt x="279" y="10372"/>
                    <a:pt x="622" y="10372"/>
                  </a:cubicBezTo>
                  <a:lnTo>
                    <a:pt x="11485" y="10372"/>
                  </a:lnTo>
                  <a:cubicBezTo>
                    <a:pt x="11828" y="10372"/>
                    <a:pt x="12106" y="10094"/>
                    <a:pt x="12106" y="9750"/>
                  </a:cubicBezTo>
                  <a:lnTo>
                    <a:pt x="12106" y="622"/>
                  </a:lnTo>
                  <a:cubicBezTo>
                    <a:pt x="12106" y="279"/>
                    <a:pt x="11828" y="1"/>
                    <a:pt x="1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5647408" y="1634318"/>
              <a:ext cx="784979" cy="105144"/>
            </a:xfrm>
            <a:custGeom>
              <a:avLst/>
              <a:gdLst/>
              <a:ahLst/>
              <a:cxnLst/>
              <a:rect l="l" t="t" r="r" b="b"/>
              <a:pathLst>
                <a:path w="13304" h="1782" extrusionOk="0">
                  <a:moveTo>
                    <a:pt x="845" y="1"/>
                  </a:moveTo>
                  <a:cubicBezTo>
                    <a:pt x="381" y="1"/>
                    <a:pt x="1" y="372"/>
                    <a:pt x="1" y="836"/>
                  </a:cubicBezTo>
                  <a:lnTo>
                    <a:pt x="1" y="938"/>
                  </a:lnTo>
                  <a:cubicBezTo>
                    <a:pt x="1" y="1402"/>
                    <a:pt x="381" y="1782"/>
                    <a:pt x="845" y="1782"/>
                  </a:cubicBezTo>
                  <a:lnTo>
                    <a:pt x="12469" y="1782"/>
                  </a:lnTo>
                  <a:cubicBezTo>
                    <a:pt x="12933" y="1782"/>
                    <a:pt x="13304" y="1402"/>
                    <a:pt x="13304" y="938"/>
                  </a:cubicBezTo>
                  <a:lnTo>
                    <a:pt x="13304" y="836"/>
                  </a:lnTo>
                  <a:cubicBezTo>
                    <a:pt x="13304" y="372"/>
                    <a:pt x="12933" y="1"/>
                    <a:pt x="1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5644163" y="1630483"/>
              <a:ext cx="791529" cy="112283"/>
            </a:xfrm>
            <a:custGeom>
              <a:avLst/>
              <a:gdLst/>
              <a:ahLst/>
              <a:cxnLst/>
              <a:rect l="l" t="t" r="r" b="b"/>
              <a:pathLst>
                <a:path w="13415" h="1903" extrusionOk="0">
                  <a:moveTo>
                    <a:pt x="12524" y="121"/>
                  </a:moveTo>
                  <a:cubicBezTo>
                    <a:pt x="12950" y="121"/>
                    <a:pt x="13303" y="474"/>
                    <a:pt x="13303" y="901"/>
                  </a:cubicBezTo>
                  <a:lnTo>
                    <a:pt x="13303" y="1003"/>
                  </a:lnTo>
                  <a:cubicBezTo>
                    <a:pt x="13303" y="1429"/>
                    <a:pt x="12950" y="1782"/>
                    <a:pt x="12524" y="1782"/>
                  </a:cubicBezTo>
                  <a:lnTo>
                    <a:pt x="900" y="1782"/>
                  </a:lnTo>
                  <a:cubicBezTo>
                    <a:pt x="464" y="1782"/>
                    <a:pt x="112" y="1439"/>
                    <a:pt x="112" y="1003"/>
                  </a:cubicBezTo>
                  <a:lnTo>
                    <a:pt x="112" y="901"/>
                  </a:lnTo>
                  <a:cubicBezTo>
                    <a:pt x="112" y="474"/>
                    <a:pt x="464" y="121"/>
                    <a:pt x="900" y="121"/>
                  </a:cubicBezTo>
                  <a:close/>
                  <a:moveTo>
                    <a:pt x="900" y="1"/>
                  </a:moveTo>
                  <a:cubicBezTo>
                    <a:pt x="399" y="1"/>
                    <a:pt x="0" y="409"/>
                    <a:pt x="0" y="901"/>
                  </a:cubicBezTo>
                  <a:lnTo>
                    <a:pt x="0" y="1003"/>
                  </a:lnTo>
                  <a:cubicBezTo>
                    <a:pt x="0" y="1504"/>
                    <a:pt x="399" y="1903"/>
                    <a:pt x="900" y="1903"/>
                  </a:cubicBezTo>
                  <a:lnTo>
                    <a:pt x="12524" y="1903"/>
                  </a:lnTo>
                  <a:cubicBezTo>
                    <a:pt x="13015" y="1903"/>
                    <a:pt x="13414" y="1494"/>
                    <a:pt x="13414" y="1003"/>
                  </a:cubicBezTo>
                  <a:lnTo>
                    <a:pt x="13414" y="901"/>
                  </a:lnTo>
                  <a:cubicBezTo>
                    <a:pt x="13414" y="409"/>
                    <a:pt x="13015" y="1"/>
                    <a:pt x="12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5783174" y="1797993"/>
              <a:ext cx="513505" cy="61363"/>
            </a:xfrm>
            <a:custGeom>
              <a:avLst/>
              <a:gdLst/>
              <a:ahLst/>
              <a:cxnLst/>
              <a:rect l="l" t="t" r="r" b="b"/>
              <a:pathLst>
                <a:path w="8703" h="1040" extrusionOk="0">
                  <a:moveTo>
                    <a:pt x="520" y="0"/>
                  </a:moveTo>
                  <a:cubicBezTo>
                    <a:pt x="232" y="0"/>
                    <a:pt x="1" y="232"/>
                    <a:pt x="1" y="520"/>
                  </a:cubicBezTo>
                  <a:cubicBezTo>
                    <a:pt x="1" y="808"/>
                    <a:pt x="232" y="1039"/>
                    <a:pt x="520" y="1039"/>
                  </a:cubicBezTo>
                  <a:lnTo>
                    <a:pt x="8183" y="1039"/>
                  </a:lnTo>
                  <a:cubicBezTo>
                    <a:pt x="8470" y="1039"/>
                    <a:pt x="8702" y="808"/>
                    <a:pt x="8702" y="520"/>
                  </a:cubicBezTo>
                  <a:cubicBezTo>
                    <a:pt x="8702" y="232"/>
                    <a:pt x="8470" y="0"/>
                    <a:pt x="8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5779870" y="1794689"/>
              <a:ext cx="520055" cy="67972"/>
            </a:xfrm>
            <a:custGeom>
              <a:avLst/>
              <a:gdLst/>
              <a:ahLst/>
              <a:cxnLst/>
              <a:rect l="l" t="t" r="r" b="b"/>
              <a:pathLst>
                <a:path w="8814" h="1152" extrusionOk="0">
                  <a:moveTo>
                    <a:pt x="8239" y="112"/>
                  </a:moveTo>
                  <a:cubicBezTo>
                    <a:pt x="8489" y="112"/>
                    <a:pt x="8702" y="326"/>
                    <a:pt x="8702" y="576"/>
                  </a:cubicBezTo>
                  <a:cubicBezTo>
                    <a:pt x="8702" y="826"/>
                    <a:pt x="8498" y="1040"/>
                    <a:pt x="8239" y="1040"/>
                  </a:cubicBezTo>
                  <a:lnTo>
                    <a:pt x="576" y="1040"/>
                  </a:lnTo>
                  <a:cubicBezTo>
                    <a:pt x="326" y="1040"/>
                    <a:pt x="112" y="826"/>
                    <a:pt x="112" y="576"/>
                  </a:cubicBezTo>
                  <a:cubicBezTo>
                    <a:pt x="112" y="326"/>
                    <a:pt x="326" y="112"/>
                    <a:pt x="576" y="112"/>
                  </a:cubicBezTo>
                  <a:close/>
                  <a:moveTo>
                    <a:pt x="576" y="1"/>
                  </a:moveTo>
                  <a:cubicBezTo>
                    <a:pt x="261" y="1"/>
                    <a:pt x="1" y="261"/>
                    <a:pt x="1" y="576"/>
                  </a:cubicBezTo>
                  <a:cubicBezTo>
                    <a:pt x="1" y="891"/>
                    <a:pt x="261" y="1151"/>
                    <a:pt x="576" y="1151"/>
                  </a:cubicBezTo>
                  <a:lnTo>
                    <a:pt x="8239" y="1151"/>
                  </a:lnTo>
                  <a:cubicBezTo>
                    <a:pt x="8554" y="1151"/>
                    <a:pt x="8814" y="891"/>
                    <a:pt x="8814" y="576"/>
                  </a:cubicBezTo>
                  <a:cubicBezTo>
                    <a:pt x="8814" y="261"/>
                    <a:pt x="8554" y="1"/>
                    <a:pt x="8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5918351" y="1908565"/>
              <a:ext cx="243093" cy="75052"/>
            </a:xfrm>
            <a:custGeom>
              <a:avLst/>
              <a:gdLst/>
              <a:ahLst/>
              <a:cxnLst/>
              <a:rect l="l" t="t" r="r" b="b"/>
              <a:pathLst>
                <a:path w="4120" h="1272" extrusionOk="0">
                  <a:moveTo>
                    <a:pt x="641" y="0"/>
                  </a:moveTo>
                  <a:cubicBezTo>
                    <a:pt x="288" y="0"/>
                    <a:pt x="1" y="279"/>
                    <a:pt x="1" y="631"/>
                  </a:cubicBezTo>
                  <a:cubicBezTo>
                    <a:pt x="1" y="984"/>
                    <a:pt x="288" y="1271"/>
                    <a:pt x="641" y="1271"/>
                  </a:cubicBezTo>
                  <a:lnTo>
                    <a:pt x="3480" y="1271"/>
                  </a:lnTo>
                  <a:cubicBezTo>
                    <a:pt x="3832" y="1271"/>
                    <a:pt x="4120" y="984"/>
                    <a:pt x="4120" y="631"/>
                  </a:cubicBezTo>
                  <a:cubicBezTo>
                    <a:pt x="4120" y="279"/>
                    <a:pt x="3832" y="0"/>
                    <a:pt x="3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5915106" y="1904730"/>
              <a:ext cx="249643" cy="82133"/>
            </a:xfrm>
            <a:custGeom>
              <a:avLst/>
              <a:gdLst/>
              <a:ahLst/>
              <a:cxnLst/>
              <a:rect l="l" t="t" r="r" b="b"/>
              <a:pathLst>
                <a:path w="4231" h="1392" extrusionOk="0">
                  <a:moveTo>
                    <a:pt x="3535" y="121"/>
                  </a:moveTo>
                  <a:cubicBezTo>
                    <a:pt x="3850" y="121"/>
                    <a:pt x="4110" y="381"/>
                    <a:pt x="4110" y="696"/>
                  </a:cubicBezTo>
                  <a:cubicBezTo>
                    <a:pt x="4110" y="1021"/>
                    <a:pt x="3850" y="1281"/>
                    <a:pt x="3535" y="1281"/>
                  </a:cubicBezTo>
                  <a:lnTo>
                    <a:pt x="696" y="1281"/>
                  </a:lnTo>
                  <a:cubicBezTo>
                    <a:pt x="381" y="1281"/>
                    <a:pt x="121" y="1021"/>
                    <a:pt x="121" y="696"/>
                  </a:cubicBezTo>
                  <a:cubicBezTo>
                    <a:pt x="121" y="381"/>
                    <a:pt x="381" y="121"/>
                    <a:pt x="696" y="121"/>
                  </a:cubicBezTo>
                  <a:close/>
                  <a:moveTo>
                    <a:pt x="696" y="0"/>
                  </a:moveTo>
                  <a:cubicBezTo>
                    <a:pt x="316" y="0"/>
                    <a:pt x="0" y="316"/>
                    <a:pt x="0" y="696"/>
                  </a:cubicBezTo>
                  <a:cubicBezTo>
                    <a:pt x="0" y="1086"/>
                    <a:pt x="316" y="1392"/>
                    <a:pt x="696" y="1392"/>
                  </a:cubicBezTo>
                  <a:lnTo>
                    <a:pt x="3535" y="1392"/>
                  </a:lnTo>
                  <a:cubicBezTo>
                    <a:pt x="3915" y="1392"/>
                    <a:pt x="4230" y="1086"/>
                    <a:pt x="4230" y="696"/>
                  </a:cubicBezTo>
                  <a:cubicBezTo>
                    <a:pt x="4230" y="316"/>
                    <a:pt x="3915" y="0"/>
                    <a:pt x="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5656199" y="1614611"/>
              <a:ext cx="784979" cy="105144"/>
            </a:xfrm>
            <a:custGeom>
              <a:avLst/>
              <a:gdLst/>
              <a:ahLst/>
              <a:cxnLst/>
              <a:rect l="l" t="t" r="r" b="b"/>
              <a:pathLst>
                <a:path w="13304" h="1782" extrusionOk="0">
                  <a:moveTo>
                    <a:pt x="844" y="1"/>
                  </a:moveTo>
                  <a:cubicBezTo>
                    <a:pt x="381" y="1"/>
                    <a:pt x="0" y="381"/>
                    <a:pt x="0" y="845"/>
                  </a:cubicBezTo>
                  <a:lnTo>
                    <a:pt x="0" y="947"/>
                  </a:lnTo>
                  <a:cubicBezTo>
                    <a:pt x="0" y="1411"/>
                    <a:pt x="381" y="1782"/>
                    <a:pt x="844" y="1782"/>
                  </a:cubicBezTo>
                  <a:lnTo>
                    <a:pt x="12468" y="1782"/>
                  </a:lnTo>
                  <a:cubicBezTo>
                    <a:pt x="12932" y="1782"/>
                    <a:pt x="13303" y="1411"/>
                    <a:pt x="13303" y="947"/>
                  </a:cubicBezTo>
                  <a:lnTo>
                    <a:pt x="13303" y="845"/>
                  </a:lnTo>
                  <a:cubicBezTo>
                    <a:pt x="13303" y="381"/>
                    <a:pt x="12932" y="1"/>
                    <a:pt x="12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5652895" y="1611366"/>
              <a:ext cx="792119" cy="112224"/>
            </a:xfrm>
            <a:custGeom>
              <a:avLst/>
              <a:gdLst/>
              <a:ahLst/>
              <a:cxnLst/>
              <a:rect l="l" t="t" r="r" b="b"/>
              <a:pathLst>
                <a:path w="13425" h="1902" extrusionOk="0">
                  <a:moveTo>
                    <a:pt x="12524" y="121"/>
                  </a:moveTo>
                  <a:cubicBezTo>
                    <a:pt x="12951" y="121"/>
                    <a:pt x="13303" y="464"/>
                    <a:pt x="13303" y="900"/>
                  </a:cubicBezTo>
                  <a:lnTo>
                    <a:pt x="13303" y="1002"/>
                  </a:lnTo>
                  <a:cubicBezTo>
                    <a:pt x="13303" y="1429"/>
                    <a:pt x="12951" y="1781"/>
                    <a:pt x="12524" y="1781"/>
                  </a:cubicBezTo>
                  <a:lnTo>
                    <a:pt x="900" y="1781"/>
                  </a:lnTo>
                  <a:cubicBezTo>
                    <a:pt x="474" y="1781"/>
                    <a:pt x="121" y="1429"/>
                    <a:pt x="121" y="1002"/>
                  </a:cubicBezTo>
                  <a:lnTo>
                    <a:pt x="121" y="900"/>
                  </a:lnTo>
                  <a:cubicBezTo>
                    <a:pt x="121" y="464"/>
                    <a:pt x="464" y="121"/>
                    <a:pt x="900" y="121"/>
                  </a:cubicBezTo>
                  <a:close/>
                  <a:moveTo>
                    <a:pt x="900" y="0"/>
                  </a:moveTo>
                  <a:cubicBezTo>
                    <a:pt x="409" y="0"/>
                    <a:pt x="1" y="408"/>
                    <a:pt x="1" y="900"/>
                  </a:cubicBezTo>
                  <a:lnTo>
                    <a:pt x="1" y="1002"/>
                  </a:lnTo>
                  <a:cubicBezTo>
                    <a:pt x="1" y="1494"/>
                    <a:pt x="409" y="1902"/>
                    <a:pt x="900" y="1902"/>
                  </a:cubicBezTo>
                  <a:lnTo>
                    <a:pt x="12524" y="1902"/>
                  </a:lnTo>
                  <a:cubicBezTo>
                    <a:pt x="13016" y="1902"/>
                    <a:pt x="13424" y="1494"/>
                    <a:pt x="13424" y="1002"/>
                  </a:cubicBezTo>
                  <a:lnTo>
                    <a:pt x="13424" y="900"/>
                  </a:lnTo>
                  <a:cubicBezTo>
                    <a:pt x="13424" y="408"/>
                    <a:pt x="13016" y="0"/>
                    <a:pt x="12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5742698" y="1644172"/>
              <a:ext cx="607615" cy="42246"/>
            </a:xfrm>
            <a:custGeom>
              <a:avLst/>
              <a:gdLst/>
              <a:ahLst/>
              <a:cxnLst/>
              <a:rect l="l" t="t" r="r" b="b"/>
              <a:pathLst>
                <a:path w="10298" h="716" extrusionOk="0">
                  <a:moveTo>
                    <a:pt x="9954" y="112"/>
                  </a:moveTo>
                  <a:cubicBezTo>
                    <a:pt x="10084" y="112"/>
                    <a:pt x="10186" y="214"/>
                    <a:pt x="10186" y="335"/>
                  </a:cubicBezTo>
                  <a:lnTo>
                    <a:pt x="10186" y="372"/>
                  </a:lnTo>
                  <a:cubicBezTo>
                    <a:pt x="10186" y="492"/>
                    <a:pt x="10084" y="594"/>
                    <a:pt x="9954" y="594"/>
                  </a:cubicBezTo>
                  <a:lnTo>
                    <a:pt x="343" y="594"/>
                  </a:lnTo>
                  <a:cubicBezTo>
                    <a:pt x="213" y="594"/>
                    <a:pt x="111" y="492"/>
                    <a:pt x="111" y="372"/>
                  </a:cubicBezTo>
                  <a:lnTo>
                    <a:pt x="111" y="335"/>
                  </a:lnTo>
                  <a:cubicBezTo>
                    <a:pt x="111" y="214"/>
                    <a:pt x="213" y="112"/>
                    <a:pt x="343" y="112"/>
                  </a:cubicBezTo>
                  <a:close/>
                  <a:moveTo>
                    <a:pt x="343" y="1"/>
                  </a:moveTo>
                  <a:cubicBezTo>
                    <a:pt x="148" y="1"/>
                    <a:pt x="0" y="149"/>
                    <a:pt x="0" y="335"/>
                  </a:cubicBezTo>
                  <a:lnTo>
                    <a:pt x="0" y="372"/>
                  </a:lnTo>
                  <a:cubicBezTo>
                    <a:pt x="0" y="557"/>
                    <a:pt x="158" y="715"/>
                    <a:pt x="343" y="715"/>
                  </a:cubicBezTo>
                  <a:lnTo>
                    <a:pt x="9954" y="715"/>
                  </a:lnTo>
                  <a:cubicBezTo>
                    <a:pt x="10149" y="715"/>
                    <a:pt x="10297" y="557"/>
                    <a:pt x="10297" y="372"/>
                  </a:cubicBezTo>
                  <a:lnTo>
                    <a:pt x="10297" y="335"/>
                  </a:lnTo>
                  <a:cubicBezTo>
                    <a:pt x="10297" y="149"/>
                    <a:pt x="10149" y="1"/>
                    <a:pt x="9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5792497" y="1778817"/>
              <a:ext cx="512909" cy="61363"/>
            </a:xfrm>
            <a:custGeom>
              <a:avLst/>
              <a:gdLst/>
              <a:ahLst/>
              <a:cxnLst/>
              <a:rect l="l" t="t" r="r" b="b"/>
              <a:pathLst>
                <a:path w="8693" h="1040" extrusionOk="0">
                  <a:moveTo>
                    <a:pt x="510" y="1"/>
                  </a:moveTo>
                  <a:cubicBezTo>
                    <a:pt x="232" y="1"/>
                    <a:pt x="0" y="233"/>
                    <a:pt x="0" y="520"/>
                  </a:cubicBezTo>
                  <a:cubicBezTo>
                    <a:pt x="0" y="808"/>
                    <a:pt x="232" y="1040"/>
                    <a:pt x="510" y="1040"/>
                  </a:cubicBezTo>
                  <a:lnTo>
                    <a:pt x="8173" y="1040"/>
                  </a:lnTo>
                  <a:cubicBezTo>
                    <a:pt x="8461" y="1040"/>
                    <a:pt x="8692" y="808"/>
                    <a:pt x="8692" y="520"/>
                  </a:cubicBezTo>
                  <a:cubicBezTo>
                    <a:pt x="8692" y="233"/>
                    <a:pt x="8461" y="1"/>
                    <a:pt x="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5788662" y="1775572"/>
              <a:ext cx="520055" cy="67913"/>
            </a:xfrm>
            <a:custGeom>
              <a:avLst/>
              <a:gdLst/>
              <a:ahLst/>
              <a:cxnLst/>
              <a:rect l="l" t="t" r="r" b="b"/>
              <a:pathLst>
                <a:path w="8814" h="1151" extrusionOk="0">
                  <a:moveTo>
                    <a:pt x="8238" y="111"/>
                  </a:moveTo>
                  <a:cubicBezTo>
                    <a:pt x="8498" y="111"/>
                    <a:pt x="8702" y="316"/>
                    <a:pt x="8702" y="575"/>
                  </a:cubicBezTo>
                  <a:cubicBezTo>
                    <a:pt x="8702" y="826"/>
                    <a:pt x="8498" y="1030"/>
                    <a:pt x="8238" y="1030"/>
                  </a:cubicBezTo>
                  <a:lnTo>
                    <a:pt x="575" y="1030"/>
                  </a:lnTo>
                  <a:cubicBezTo>
                    <a:pt x="325" y="1030"/>
                    <a:pt x="121" y="826"/>
                    <a:pt x="121" y="575"/>
                  </a:cubicBezTo>
                  <a:cubicBezTo>
                    <a:pt x="121" y="316"/>
                    <a:pt x="325" y="111"/>
                    <a:pt x="575" y="111"/>
                  </a:cubicBezTo>
                  <a:close/>
                  <a:moveTo>
                    <a:pt x="575" y="0"/>
                  </a:moveTo>
                  <a:cubicBezTo>
                    <a:pt x="260" y="0"/>
                    <a:pt x="0" y="251"/>
                    <a:pt x="0" y="575"/>
                  </a:cubicBezTo>
                  <a:cubicBezTo>
                    <a:pt x="0" y="891"/>
                    <a:pt x="260" y="1150"/>
                    <a:pt x="575" y="1150"/>
                  </a:cubicBezTo>
                  <a:lnTo>
                    <a:pt x="8238" y="1150"/>
                  </a:lnTo>
                  <a:cubicBezTo>
                    <a:pt x="8563" y="1150"/>
                    <a:pt x="8813" y="891"/>
                    <a:pt x="8813" y="575"/>
                  </a:cubicBezTo>
                  <a:cubicBezTo>
                    <a:pt x="8813" y="251"/>
                    <a:pt x="8563" y="0"/>
                    <a:pt x="8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5896460"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5953399" y="1795810"/>
              <a:ext cx="27437" cy="27437"/>
            </a:xfrm>
            <a:custGeom>
              <a:avLst/>
              <a:gdLst/>
              <a:ahLst/>
              <a:cxnLst/>
              <a:rect l="l" t="t" r="r" b="b"/>
              <a:pathLst>
                <a:path w="465" h="465" extrusionOk="0">
                  <a:moveTo>
                    <a:pt x="232" y="112"/>
                  </a:moveTo>
                  <a:cubicBezTo>
                    <a:pt x="297" y="112"/>
                    <a:pt x="353" y="167"/>
                    <a:pt x="353" y="232"/>
                  </a:cubicBezTo>
                  <a:cubicBezTo>
                    <a:pt x="353" y="297"/>
                    <a:pt x="297" y="344"/>
                    <a:pt x="232" y="344"/>
                  </a:cubicBezTo>
                  <a:cubicBezTo>
                    <a:pt x="168" y="344"/>
                    <a:pt x="121" y="297"/>
                    <a:pt x="121" y="232"/>
                  </a:cubicBezTo>
                  <a:cubicBezTo>
                    <a:pt x="121" y="167"/>
                    <a:pt x="168" y="112"/>
                    <a:pt x="232" y="112"/>
                  </a:cubicBezTo>
                  <a:close/>
                  <a:moveTo>
                    <a:pt x="232" y="0"/>
                  </a:moveTo>
                  <a:cubicBezTo>
                    <a:pt x="103" y="0"/>
                    <a:pt x="1" y="102"/>
                    <a:pt x="1" y="232"/>
                  </a:cubicBezTo>
                  <a:cubicBezTo>
                    <a:pt x="1" y="353"/>
                    <a:pt x="103"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6006502" y="1795810"/>
              <a:ext cx="27437" cy="27437"/>
            </a:xfrm>
            <a:custGeom>
              <a:avLst/>
              <a:gdLst/>
              <a:ahLst/>
              <a:cxnLst/>
              <a:rect l="l" t="t" r="r" b="b"/>
              <a:pathLst>
                <a:path w="465" h="465" extrusionOk="0">
                  <a:moveTo>
                    <a:pt x="232" y="112"/>
                  </a:moveTo>
                  <a:cubicBezTo>
                    <a:pt x="297" y="112"/>
                    <a:pt x="344" y="167"/>
                    <a:pt x="344" y="232"/>
                  </a:cubicBezTo>
                  <a:cubicBezTo>
                    <a:pt x="344" y="297"/>
                    <a:pt x="297" y="344"/>
                    <a:pt x="232" y="344"/>
                  </a:cubicBezTo>
                  <a:cubicBezTo>
                    <a:pt x="167" y="344"/>
                    <a:pt x="112" y="297"/>
                    <a:pt x="112" y="232"/>
                  </a:cubicBezTo>
                  <a:cubicBezTo>
                    <a:pt x="112" y="167"/>
                    <a:pt x="167" y="112"/>
                    <a:pt x="232" y="112"/>
                  </a:cubicBezTo>
                  <a:close/>
                  <a:moveTo>
                    <a:pt x="232" y="0"/>
                  </a:moveTo>
                  <a:cubicBezTo>
                    <a:pt x="102" y="0"/>
                    <a:pt x="0" y="102"/>
                    <a:pt x="0" y="232"/>
                  </a:cubicBezTo>
                  <a:cubicBezTo>
                    <a:pt x="0" y="353"/>
                    <a:pt x="102"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6063440" y="1795810"/>
              <a:ext cx="27378" cy="27437"/>
            </a:xfrm>
            <a:custGeom>
              <a:avLst/>
              <a:gdLst/>
              <a:ahLst/>
              <a:cxnLst/>
              <a:rect l="l" t="t" r="r" b="b"/>
              <a:pathLst>
                <a:path w="464" h="465" extrusionOk="0">
                  <a:moveTo>
                    <a:pt x="232" y="112"/>
                  </a:moveTo>
                  <a:cubicBezTo>
                    <a:pt x="297" y="112"/>
                    <a:pt x="343" y="167"/>
                    <a:pt x="343" y="232"/>
                  </a:cubicBezTo>
                  <a:cubicBezTo>
                    <a:pt x="343" y="297"/>
                    <a:pt x="288" y="344"/>
                    <a:pt x="232" y="344"/>
                  </a:cubicBezTo>
                  <a:cubicBezTo>
                    <a:pt x="167" y="344"/>
                    <a:pt x="111" y="297"/>
                    <a:pt x="111" y="232"/>
                  </a:cubicBezTo>
                  <a:cubicBezTo>
                    <a:pt x="111" y="167"/>
                    <a:pt x="167" y="112"/>
                    <a:pt x="232" y="112"/>
                  </a:cubicBezTo>
                  <a:close/>
                  <a:moveTo>
                    <a:pt x="232" y="0"/>
                  </a:moveTo>
                  <a:cubicBezTo>
                    <a:pt x="102" y="0"/>
                    <a:pt x="0" y="102"/>
                    <a:pt x="0" y="232"/>
                  </a:cubicBezTo>
                  <a:cubicBezTo>
                    <a:pt x="0" y="353"/>
                    <a:pt x="102" y="464"/>
                    <a:pt x="232" y="464"/>
                  </a:cubicBezTo>
                  <a:cubicBezTo>
                    <a:pt x="353" y="464"/>
                    <a:pt x="464" y="353"/>
                    <a:pt x="464" y="232"/>
                  </a:cubicBezTo>
                  <a:cubicBezTo>
                    <a:pt x="464" y="102"/>
                    <a:pt x="353"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6118136" y="1795810"/>
              <a:ext cx="27437" cy="27437"/>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6175074" y="1795810"/>
              <a:ext cx="27437" cy="27437"/>
            </a:xfrm>
            <a:custGeom>
              <a:avLst/>
              <a:gdLst/>
              <a:ahLst/>
              <a:cxnLst/>
              <a:rect l="l" t="t" r="r" b="b"/>
              <a:pathLst>
                <a:path w="465" h="465" extrusionOk="0">
                  <a:moveTo>
                    <a:pt x="233" y="112"/>
                  </a:moveTo>
                  <a:cubicBezTo>
                    <a:pt x="297" y="112"/>
                    <a:pt x="344" y="167"/>
                    <a:pt x="344" y="232"/>
                  </a:cubicBezTo>
                  <a:cubicBezTo>
                    <a:pt x="344" y="297"/>
                    <a:pt x="297" y="344"/>
                    <a:pt x="233" y="344"/>
                  </a:cubicBezTo>
                  <a:cubicBezTo>
                    <a:pt x="168" y="344"/>
                    <a:pt x="112" y="297"/>
                    <a:pt x="112" y="232"/>
                  </a:cubicBezTo>
                  <a:cubicBezTo>
                    <a:pt x="112" y="167"/>
                    <a:pt x="168" y="112"/>
                    <a:pt x="233" y="112"/>
                  </a:cubicBezTo>
                  <a:close/>
                  <a:moveTo>
                    <a:pt x="233" y="0"/>
                  </a:moveTo>
                  <a:cubicBezTo>
                    <a:pt x="103" y="0"/>
                    <a:pt x="1" y="102"/>
                    <a:pt x="1" y="232"/>
                  </a:cubicBezTo>
                  <a:cubicBezTo>
                    <a:pt x="1" y="353"/>
                    <a:pt x="103" y="464"/>
                    <a:pt x="233" y="464"/>
                  </a:cubicBezTo>
                  <a:cubicBezTo>
                    <a:pt x="362" y="464"/>
                    <a:pt x="464" y="353"/>
                    <a:pt x="464" y="232"/>
                  </a:cubicBezTo>
                  <a:cubicBezTo>
                    <a:pt x="464" y="102"/>
                    <a:pt x="362"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5860882" y="1237521"/>
              <a:ext cx="328471" cy="329002"/>
            </a:xfrm>
            <a:custGeom>
              <a:avLst/>
              <a:gdLst/>
              <a:ahLst/>
              <a:cxnLst/>
              <a:rect l="l" t="t" r="r" b="b"/>
              <a:pathLst>
                <a:path w="5567" h="5576" extrusionOk="0">
                  <a:moveTo>
                    <a:pt x="2784" y="0"/>
                  </a:moveTo>
                  <a:cubicBezTo>
                    <a:pt x="1244" y="0"/>
                    <a:pt x="1" y="1253"/>
                    <a:pt x="1" y="2792"/>
                  </a:cubicBezTo>
                  <a:cubicBezTo>
                    <a:pt x="1" y="4323"/>
                    <a:pt x="1244" y="5575"/>
                    <a:pt x="2784" y="5575"/>
                  </a:cubicBezTo>
                  <a:cubicBezTo>
                    <a:pt x="4324" y="5575"/>
                    <a:pt x="5567" y="4323"/>
                    <a:pt x="5567" y="2792"/>
                  </a:cubicBezTo>
                  <a:cubicBezTo>
                    <a:pt x="5567" y="1253"/>
                    <a:pt x="4324" y="0"/>
                    <a:pt x="2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5857046" y="1234217"/>
              <a:ext cx="335610" cy="335610"/>
            </a:xfrm>
            <a:custGeom>
              <a:avLst/>
              <a:gdLst/>
              <a:ahLst/>
              <a:cxnLst/>
              <a:rect l="l" t="t" r="r" b="b"/>
              <a:pathLst>
                <a:path w="5688" h="5688" extrusionOk="0">
                  <a:moveTo>
                    <a:pt x="2849" y="121"/>
                  </a:moveTo>
                  <a:cubicBezTo>
                    <a:pt x="4352" y="121"/>
                    <a:pt x="5576" y="1336"/>
                    <a:pt x="5576" y="2848"/>
                  </a:cubicBezTo>
                  <a:cubicBezTo>
                    <a:pt x="5576" y="4351"/>
                    <a:pt x="4352" y="5576"/>
                    <a:pt x="2849" y="5576"/>
                  </a:cubicBezTo>
                  <a:cubicBezTo>
                    <a:pt x="1346" y="5576"/>
                    <a:pt x="121" y="4351"/>
                    <a:pt x="121" y="2848"/>
                  </a:cubicBezTo>
                  <a:cubicBezTo>
                    <a:pt x="121" y="1336"/>
                    <a:pt x="1346" y="121"/>
                    <a:pt x="2849" y="121"/>
                  </a:cubicBezTo>
                  <a:close/>
                  <a:moveTo>
                    <a:pt x="2849" y="1"/>
                  </a:moveTo>
                  <a:cubicBezTo>
                    <a:pt x="1281" y="1"/>
                    <a:pt x="1" y="1271"/>
                    <a:pt x="1" y="2839"/>
                  </a:cubicBezTo>
                  <a:cubicBezTo>
                    <a:pt x="1" y="4416"/>
                    <a:pt x="1281" y="5687"/>
                    <a:pt x="2849" y="5687"/>
                  </a:cubicBezTo>
                  <a:cubicBezTo>
                    <a:pt x="4417" y="5687"/>
                    <a:pt x="5687" y="4416"/>
                    <a:pt x="5687" y="2839"/>
                  </a:cubicBezTo>
                  <a:cubicBezTo>
                    <a:pt x="5687" y="1271"/>
                    <a:pt x="4417" y="1"/>
                    <a:pt x="2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5884424" y="1216693"/>
              <a:ext cx="329002" cy="329002"/>
            </a:xfrm>
            <a:custGeom>
              <a:avLst/>
              <a:gdLst/>
              <a:ahLst/>
              <a:cxnLst/>
              <a:rect l="l" t="t" r="r" b="b"/>
              <a:pathLst>
                <a:path w="5576" h="5576" extrusionOk="0">
                  <a:moveTo>
                    <a:pt x="2784" y="1"/>
                  </a:moveTo>
                  <a:cubicBezTo>
                    <a:pt x="1253" y="1"/>
                    <a:pt x="1" y="1253"/>
                    <a:pt x="1" y="2784"/>
                  </a:cubicBezTo>
                  <a:cubicBezTo>
                    <a:pt x="1" y="4324"/>
                    <a:pt x="1253" y="5576"/>
                    <a:pt x="2784" y="5576"/>
                  </a:cubicBezTo>
                  <a:cubicBezTo>
                    <a:pt x="4324" y="5576"/>
                    <a:pt x="5576" y="4324"/>
                    <a:pt x="5576" y="2784"/>
                  </a:cubicBezTo>
                  <a:cubicBezTo>
                    <a:pt x="5576" y="1253"/>
                    <a:pt x="4324" y="1"/>
                    <a:pt x="2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5881179" y="1213448"/>
              <a:ext cx="335551" cy="335551"/>
            </a:xfrm>
            <a:custGeom>
              <a:avLst/>
              <a:gdLst/>
              <a:ahLst/>
              <a:cxnLst/>
              <a:rect l="l" t="t" r="r" b="b"/>
              <a:pathLst>
                <a:path w="5687" h="5687" extrusionOk="0">
                  <a:moveTo>
                    <a:pt x="2839" y="121"/>
                  </a:moveTo>
                  <a:cubicBezTo>
                    <a:pt x="4342" y="121"/>
                    <a:pt x="5566" y="1336"/>
                    <a:pt x="5566" y="2839"/>
                  </a:cubicBezTo>
                  <a:cubicBezTo>
                    <a:pt x="5566" y="4351"/>
                    <a:pt x="4351" y="5575"/>
                    <a:pt x="2839" y="5575"/>
                  </a:cubicBezTo>
                  <a:cubicBezTo>
                    <a:pt x="1336" y="5575"/>
                    <a:pt x="111" y="4351"/>
                    <a:pt x="111" y="2839"/>
                  </a:cubicBezTo>
                  <a:cubicBezTo>
                    <a:pt x="111" y="1336"/>
                    <a:pt x="1336" y="121"/>
                    <a:pt x="2839" y="121"/>
                  </a:cubicBezTo>
                  <a:close/>
                  <a:moveTo>
                    <a:pt x="2839" y="0"/>
                  </a:moveTo>
                  <a:cubicBezTo>
                    <a:pt x="1271" y="0"/>
                    <a:pt x="0" y="1271"/>
                    <a:pt x="0" y="2839"/>
                  </a:cubicBezTo>
                  <a:cubicBezTo>
                    <a:pt x="0" y="4416"/>
                    <a:pt x="1271" y="5687"/>
                    <a:pt x="2839" y="5687"/>
                  </a:cubicBezTo>
                  <a:cubicBezTo>
                    <a:pt x="4406" y="5687"/>
                    <a:pt x="5687" y="4416"/>
                    <a:pt x="5687" y="2839"/>
                  </a:cubicBezTo>
                  <a:cubicBezTo>
                    <a:pt x="5687" y="1271"/>
                    <a:pt x="4406"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5975820" y="1391284"/>
              <a:ext cx="146210" cy="73105"/>
            </a:xfrm>
            <a:custGeom>
              <a:avLst/>
              <a:gdLst/>
              <a:ahLst/>
              <a:cxnLst/>
              <a:rect l="l" t="t" r="r" b="b"/>
              <a:pathLst>
                <a:path w="2478" h="1239" extrusionOk="0">
                  <a:moveTo>
                    <a:pt x="1235" y="1"/>
                  </a:moveTo>
                  <a:cubicBezTo>
                    <a:pt x="558" y="1"/>
                    <a:pt x="1" y="548"/>
                    <a:pt x="1" y="1235"/>
                  </a:cubicBezTo>
                  <a:cubicBezTo>
                    <a:pt x="1" y="1235"/>
                    <a:pt x="1102" y="1239"/>
                    <a:pt x="1836" y="1239"/>
                  </a:cubicBezTo>
                  <a:cubicBezTo>
                    <a:pt x="2203" y="1239"/>
                    <a:pt x="2478" y="1238"/>
                    <a:pt x="2478" y="1235"/>
                  </a:cubicBezTo>
                  <a:cubicBezTo>
                    <a:pt x="2478" y="548"/>
                    <a:pt x="1921" y="1"/>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5972575" y="1387508"/>
              <a:ext cx="152759" cy="80480"/>
            </a:xfrm>
            <a:custGeom>
              <a:avLst/>
              <a:gdLst/>
              <a:ahLst/>
              <a:cxnLst/>
              <a:rect l="l" t="t" r="r" b="b"/>
              <a:pathLst>
                <a:path w="2589" h="1364" extrusionOk="0">
                  <a:moveTo>
                    <a:pt x="1290" y="121"/>
                  </a:moveTo>
                  <a:cubicBezTo>
                    <a:pt x="1921" y="121"/>
                    <a:pt x="2440" y="622"/>
                    <a:pt x="2468" y="1243"/>
                  </a:cubicBezTo>
                  <a:lnTo>
                    <a:pt x="112" y="1243"/>
                  </a:lnTo>
                  <a:cubicBezTo>
                    <a:pt x="149" y="622"/>
                    <a:pt x="659" y="121"/>
                    <a:pt x="1290" y="121"/>
                  </a:cubicBezTo>
                  <a:close/>
                  <a:moveTo>
                    <a:pt x="1290" y="0"/>
                  </a:moveTo>
                  <a:cubicBezTo>
                    <a:pt x="575" y="0"/>
                    <a:pt x="0" y="584"/>
                    <a:pt x="0" y="1299"/>
                  </a:cubicBezTo>
                  <a:cubicBezTo>
                    <a:pt x="0" y="1364"/>
                    <a:pt x="0" y="1364"/>
                    <a:pt x="492" y="1364"/>
                  </a:cubicBezTo>
                  <a:lnTo>
                    <a:pt x="2190" y="1364"/>
                  </a:lnTo>
                  <a:cubicBezTo>
                    <a:pt x="2588" y="1364"/>
                    <a:pt x="2588" y="1364"/>
                    <a:pt x="2588" y="1299"/>
                  </a:cubicBezTo>
                  <a:cubicBezTo>
                    <a:pt x="2588" y="584"/>
                    <a:pt x="2004"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6007564" y="1298236"/>
              <a:ext cx="83254" cy="82723"/>
            </a:xfrm>
            <a:custGeom>
              <a:avLst/>
              <a:gdLst/>
              <a:ahLst/>
              <a:cxnLst/>
              <a:rect l="l" t="t" r="r" b="b"/>
              <a:pathLst>
                <a:path w="1411" h="1402" extrusionOk="0">
                  <a:moveTo>
                    <a:pt x="706" y="1"/>
                  </a:moveTo>
                  <a:cubicBezTo>
                    <a:pt x="316" y="1"/>
                    <a:pt x="1" y="316"/>
                    <a:pt x="1" y="697"/>
                  </a:cubicBezTo>
                  <a:cubicBezTo>
                    <a:pt x="1" y="1086"/>
                    <a:pt x="316" y="1402"/>
                    <a:pt x="706" y="1402"/>
                  </a:cubicBezTo>
                  <a:cubicBezTo>
                    <a:pt x="1096" y="1402"/>
                    <a:pt x="1411" y="1086"/>
                    <a:pt x="1411" y="697"/>
                  </a:cubicBezTo>
                  <a:cubicBezTo>
                    <a:pt x="1411" y="316"/>
                    <a:pt x="1096"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6004318" y="1294401"/>
              <a:ext cx="89803" cy="89862"/>
            </a:xfrm>
            <a:custGeom>
              <a:avLst/>
              <a:gdLst/>
              <a:ahLst/>
              <a:cxnLst/>
              <a:rect l="l" t="t" r="r" b="b"/>
              <a:pathLst>
                <a:path w="1522" h="1523" extrusionOk="0">
                  <a:moveTo>
                    <a:pt x="761" y="122"/>
                  </a:moveTo>
                  <a:cubicBezTo>
                    <a:pt x="1123" y="122"/>
                    <a:pt x="1410" y="409"/>
                    <a:pt x="1410" y="762"/>
                  </a:cubicBezTo>
                  <a:cubicBezTo>
                    <a:pt x="1410" y="1123"/>
                    <a:pt x="1123" y="1411"/>
                    <a:pt x="761" y="1411"/>
                  </a:cubicBezTo>
                  <a:cubicBezTo>
                    <a:pt x="408" y="1411"/>
                    <a:pt x="121" y="1123"/>
                    <a:pt x="121" y="762"/>
                  </a:cubicBezTo>
                  <a:cubicBezTo>
                    <a:pt x="121" y="409"/>
                    <a:pt x="408" y="122"/>
                    <a:pt x="761" y="122"/>
                  </a:cubicBezTo>
                  <a:close/>
                  <a:moveTo>
                    <a:pt x="761" y="1"/>
                  </a:moveTo>
                  <a:cubicBezTo>
                    <a:pt x="344" y="1"/>
                    <a:pt x="0" y="344"/>
                    <a:pt x="0" y="762"/>
                  </a:cubicBezTo>
                  <a:cubicBezTo>
                    <a:pt x="0" y="1188"/>
                    <a:pt x="344" y="1522"/>
                    <a:pt x="761" y="1522"/>
                  </a:cubicBezTo>
                  <a:cubicBezTo>
                    <a:pt x="1178" y="1522"/>
                    <a:pt x="1522" y="1188"/>
                    <a:pt x="1522" y="762"/>
                  </a:cubicBezTo>
                  <a:cubicBezTo>
                    <a:pt x="1522" y="344"/>
                    <a:pt x="1178"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5927673" y="1888858"/>
              <a:ext cx="242562" cy="75583"/>
            </a:xfrm>
            <a:custGeom>
              <a:avLst/>
              <a:gdLst/>
              <a:ahLst/>
              <a:cxnLst/>
              <a:rect l="l" t="t" r="r" b="b"/>
              <a:pathLst>
                <a:path w="4111" h="1281" extrusionOk="0">
                  <a:moveTo>
                    <a:pt x="641" y="0"/>
                  </a:moveTo>
                  <a:cubicBezTo>
                    <a:pt x="288" y="0"/>
                    <a:pt x="1" y="288"/>
                    <a:pt x="1" y="640"/>
                  </a:cubicBezTo>
                  <a:cubicBezTo>
                    <a:pt x="1" y="993"/>
                    <a:pt x="288" y="1281"/>
                    <a:pt x="641" y="1281"/>
                  </a:cubicBezTo>
                  <a:lnTo>
                    <a:pt x="3470" y="1281"/>
                  </a:lnTo>
                  <a:cubicBezTo>
                    <a:pt x="3823" y="1281"/>
                    <a:pt x="4110" y="993"/>
                    <a:pt x="4110" y="640"/>
                  </a:cubicBezTo>
                  <a:cubicBezTo>
                    <a:pt x="4110" y="288"/>
                    <a:pt x="3823" y="0"/>
                    <a:pt x="3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5924369" y="1885554"/>
              <a:ext cx="249112" cy="82192"/>
            </a:xfrm>
            <a:custGeom>
              <a:avLst/>
              <a:gdLst/>
              <a:ahLst/>
              <a:cxnLst/>
              <a:rect l="l" t="t" r="r" b="b"/>
              <a:pathLst>
                <a:path w="4222" h="1393" extrusionOk="0">
                  <a:moveTo>
                    <a:pt x="3526" y="121"/>
                  </a:moveTo>
                  <a:cubicBezTo>
                    <a:pt x="3851" y="121"/>
                    <a:pt x="4110" y="381"/>
                    <a:pt x="4110" y="696"/>
                  </a:cubicBezTo>
                  <a:cubicBezTo>
                    <a:pt x="4110" y="1012"/>
                    <a:pt x="3851" y="1281"/>
                    <a:pt x="3526" y="1281"/>
                  </a:cubicBezTo>
                  <a:lnTo>
                    <a:pt x="697" y="1281"/>
                  </a:lnTo>
                  <a:cubicBezTo>
                    <a:pt x="372" y="1281"/>
                    <a:pt x="112" y="1012"/>
                    <a:pt x="112" y="696"/>
                  </a:cubicBezTo>
                  <a:cubicBezTo>
                    <a:pt x="112" y="381"/>
                    <a:pt x="372" y="121"/>
                    <a:pt x="697" y="121"/>
                  </a:cubicBezTo>
                  <a:close/>
                  <a:moveTo>
                    <a:pt x="697" y="1"/>
                  </a:moveTo>
                  <a:cubicBezTo>
                    <a:pt x="307" y="1"/>
                    <a:pt x="1" y="316"/>
                    <a:pt x="1" y="696"/>
                  </a:cubicBezTo>
                  <a:cubicBezTo>
                    <a:pt x="1" y="1086"/>
                    <a:pt x="307" y="1392"/>
                    <a:pt x="697" y="1392"/>
                  </a:cubicBezTo>
                  <a:lnTo>
                    <a:pt x="3526" y="1392"/>
                  </a:lnTo>
                  <a:cubicBezTo>
                    <a:pt x="3916" y="1392"/>
                    <a:pt x="4222" y="1077"/>
                    <a:pt x="4222" y="696"/>
                  </a:cubicBezTo>
                  <a:cubicBezTo>
                    <a:pt x="4222" y="316"/>
                    <a:pt x="3916" y="1"/>
                    <a:pt x="3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5808369" y="2463550"/>
              <a:ext cx="490494" cy="488842"/>
            </a:xfrm>
            <a:custGeom>
              <a:avLst/>
              <a:gdLst/>
              <a:ahLst/>
              <a:cxnLst/>
              <a:rect l="l" t="t" r="r" b="b"/>
              <a:pathLst>
                <a:path w="8313" h="8285" extrusionOk="0">
                  <a:moveTo>
                    <a:pt x="4147" y="1"/>
                  </a:moveTo>
                  <a:cubicBezTo>
                    <a:pt x="4026" y="251"/>
                    <a:pt x="3191" y="1791"/>
                    <a:pt x="557" y="1893"/>
                  </a:cubicBezTo>
                  <a:cubicBezTo>
                    <a:pt x="557" y="1893"/>
                    <a:pt x="0" y="7311"/>
                    <a:pt x="4073" y="8285"/>
                  </a:cubicBezTo>
                  <a:lnTo>
                    <a:pt x="4240" y="8285"/>
                  </a:lnTo>
                  <a:cubicBezTo>
                    <a:pt x="8312" y="7311"/>
                    <a:pt x="7756" y="1893"/>
                    <a:pt x="7756" y="1893"/>
                  </a:cubicBezTo>
                  <a:cubicBezTo>
                    <a:pt x="5121" y="1791"/>
                    <a:pt x="4286" y="251"/>
                    <a:pt x="4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5807248" y="2460305"/>
              <a:ext cx="492677" cy="495922"/>
            </a:xfrm>
            <a:custGeom>
              <a:avLst/>
              <a:gdLst/>
              <a:ahLst/>
              <a:cxnLst/>
              <a:rect l="l" t="t" r="r" b="b"/>
              <a:pathLst>
                <a:path w="8350" h="8405" extrusionOk="0">
                  <a:moveTo>
                    <a:pt x="4175" y="167"/>
                  </a:moveTo>
                  <a:cubicBezTo>
                    <a:pt x="4407" y="594"/>
                    <a:pt x="5316" y="1893"/>
                    <a:pt x="7719" y="2004"/>
                  </a:cubicBezTo>
                  <a:cubicBezTo>
                    <a:pt x="7765" y="2551"/>
                    <a:pt x="8016" y="7384"/>
                    <a:pt x="4249" y="8284"/>
                  </a:cubicBezTo>
                  <a:lnTo>
                    <a:pt x="4101" y="8284"/>
                  </a:lnTo>
                  <a:cubicBezTo>
                    <a:pt x="335" y="7384"/>
                    <a:pt x="594" y="2551"/>
                    <a:pt x="631" y="2004"/>
                  </a:cubicBezTo>
                  <a:cubicBezTo>
                    <a:pt x="3043" y="1893"/>
                    <a:pt x="3943" y="594"/>
                    <a:pt x="4175" y="167"/>
                  </a:cubicBezTo>
                  <a:close/>
                  <a:moveTo>
                    <a:pt x="4166" y="0"/>
                  </a:moveTo>
                  <a:cubicBezTo>
                    <a:pt x="4147" y="0"/>
                    <a:pt x="4120" y="10"/>
                    <a:pt x="4120" y="28"/>
                  </a:cubicBezTo>
                  <a:cubicBezTo>
                    <a:pt x="3971" y="325"/>
                    <a:pt x="3155" y="1791"/>
                    <a:pt x="576" y="1893"/>
                  </a:cubicBezTo>
                  <a:cubicBezTo>
                    <a:pt x="548" y="1893"/>
                    <a:pt x="520" y="1911"/>
                    <a:pt x="520" y="1939"/>
                  </a:cubicBezTo>
                  <a:cubicBezTo>
                    <a:pt x="520" y="1995"/>
                    <a:pt x="1" y="7431"/>
                    <a:pt x="4082" y="8405"/>
                  </a:cubicBezTo>
                  <a:lnTo>
                    <a:pt x="4268" y="8405"/>
                  </a:lnTo>
                  <a:cubicBezTo>
                    <a:pt x="8350" y="7422"/>
                    <a:pt x="7839" y="1995"/>
                    <a:pt x="7830" y="1939"/>
                  </a:cubicBezTo>
                  <a:cubicBezTo>
                    <a:pt x="7830" y="1911"/>
                    <a:pt x="7802" y="1893"/>
                    <a:pt x="7775" y="1893"/>
                  </a:cubicBezTo>
                  <a:cubicBezTo>
                    <a:pt x="5196" y="1791"/>
                    <a:pt x="4379" y="325"/>
                    <a:pt x="4240" y="28"/>
                  </a:cubicBezTo>
                  <a:cubicBezTo>
                    <a:pt x="4231" y="10"/>
                    <a:pt x="4203" y="0"/>
                    <a:pt x="4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5808369" y="2421422"/>
              <a:ext cx="490494" cy="489373"/>
            </a:xfrm>
            <a:custGeom>
              <a:avLst/>
              <a:gdLst/>
              <a:ahLst/>
              <a:cxnLst/>
              <a:rect l="l" t="t" r="r" b="b"/>
              <a:pathLst>
                <a:path w="8313" h="8294" extrusionOk="0">
                  <a:moveTo>
                    <a:pt x="4147" y="1"/>
                  </a:moveTo>
                  <a:cubicBezTo>
                    <a:pt x="4026" y="251"/>
                    <a:pt x="3191" y="1800"/>
                    <a:pt x="557" y="1893"/>
                  </a:cubicBezTo>
                  <a:cubicBezTo>
                    <a:pt x="557" y="1893"/>
                    <a:pt x="0" y="7320"/>
                    <a:pt x="4073" y="8294"/>
                  </a:cubicBezTo>
                  <a:lnTo>
                    <a:pt x="4240" y="8294"/>
                  </a:lnTo>
                  <a:cubicBezTo>
                    <a:pt x="8312" y="7320"/>
                    <a:pt x="7756" y="1893"/>
                    <a:pt x="7756" y="1893"/>
                  </a:cubicBezTo>
                  <a:cubicBezTo>
                    <a:pt x="5121" y="1800"/>
                    <a:pt x="4286" y="251"/>
                    <a:pt x="4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5807248" y="2418117"/>
              <a:ext cx="492677" cy="495981"/>
            </a:xfrm>
            <a:custGeom>
              <a:avLst/>
              <a:gdLst/>
              <a:ahLst/>
              <a:cxnLst/>
              <a:rect l="l" t="t" r="r" b="b"/>
              <a:pathLst>
                <a:path w="8350" h="8406" extrusionOk="0">
                  <a:moveTo>
                    <a:pt x="4175" y="168"/>
                  </a:moveTo>
                  <a:cubicBezTo>
                    <a:pt x="4407" y="604"/>
                    <a:pt x="5316" y="1893"/>
                    <a:pt x="7719" y="2005"/>
                  </a:cubicBezTo>
                  <a:cubicBezTo>
                    <a:pt x="7765" y="2552"/>
                    <a:pt x="8016" y="7385"/>
                    <a:pt x="4249" y="8294"/>
                  </a:cubicBezTo>
                  <a:lnTo>
                    <a:pt x="4101" y="8294"/>
                  </a:lnTo>
                  <a:cubicBezTo>
                    <a:pt x="335" y="7385"/>
                    <a:pt x="594" y="2552"/>
                    <a:pt x="631" y="2005"/>
                  </a:cubicBezTo>
                  <a:cubicBezTo>
                    <a:pt x="3043" y="1893"/>
                    <a:pt x="3943" y="604"/>
                    <a:pt x="4175" y="168"/>
                  </a:cubicBezTo>
                  <a:close/>
                  <a:moveTo>
                    <a:pt x="4166" y="1"/>
                  </a:moveTo>
                  <a:cubicBezTo>
                    <a:pt x="4147" y="1"/>
                    <a:pt x="4120" y="19"/>
                    <a:pt x="4120" y="38"/>
                  </a:cubicBezTo>
                  <a:cubicBezTo>
                    <a:pt x="3971" y="326"/>
                    <a:pt x="3155" y="1801"/>
                    <a:pt x="576" y="1893"/>
                  </a:cubicBezTo>
                  <a:cubicBezTo>
                    <a:pt x="548" y="1893"/>
                    <a:pt x="520" y="1921"/>
                    <a:pt x="520" y="1949"/>
                  </a:cubicBezTo>
                  <a:cubicBezTo>
                    <a:pt x="520" y="2005"/>
                    <a:pt x="1" y="7432"/>
                    <a:pt x="4082" y="8406"/>
                  </a:cubicBezTo>
                  <a:lnTo>
                    <a:pt x="4268" y="8406"/>
                  </a:lnTo>
                  <a:cubicBezTo>
                    <a:pt x="8350" y="7432"/>
                    <a:pt x="7839" y="2005"/>
                    <a:pt x="7830" y="1949"/>
                  </a:cubicBezTo>
                  <a:cubicBezTo>
                    <a:pt x="7830" y="1921"/>
                    <a:pt x="7802" y="1893"/>
                    <a:pt x="7775" y="1893"/>
                  </a:cubicBezTo>
                  <a:cubicBezTo>
                    <a:pt x="5196" y="1801"/>
                    <a:pt x="4379" y="326"/>
                    <a:pt x="4240" y="38"/>
                  </a:cubicBezTo>
                  <a:cubicBezTo>
                    <a:pt x="4231" y="19"/>
                    <a:pt x="4203" y="1"/>
                    <a:pt x="4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0" name="Google Shape;1020;p24"/>
            <p:cNvGrpSpPr/>
            <p:nvPr/>
          </p:nvGrpSpPr>
          <p:grpSpPr>
            <a:xfrm>
              <a:off x="5968208" y="2549518"/>
              <a:ext cx="174119" cy="231588"/>
              <a:chOff x="4803668" y="3224977"/>
              <a:chExt cx="98578" cy="131115"/>
            </a:xfrm>
          </p:grpSpPr>
          <p:sp>
            <p:nvSpPr>
              <p:cNvPr id="1021" name="Google Shape;1021;p24"/>
              <p:cNvSpPr/>
              <p:nvPr/>
            </p:nvSpPr>
            <p:spPr>
              <a:xfrm>
                <a:off x="4821006" y="3226815"/>
                <a:ext cx="63870" cy="47769"/>
              </a:xfrm>
              <a:custGeom>
                <a:avLst/>
                <a:gdLst/>
                <a:ahLst/>
                <a:cxnLst/>
                <a:rect l="l" t="t" r="r" b="b"/>
                <a:pathLst>
                  <a:path w="1912" h="1430" extrusionOk="0">
                    <a:moveTo>
                      <a:pt x="956" y="1"/>
                    </a:moveTo>
                    <a:cubicBezTo>
                      <a:pt x="427" y="1"/>
                      <a:pt x="1" y="437"/>
                      <a:pt x="1" y="956"/>
                    </a:cubicBezTo>
                    <a:lnTo>
                      <a:pt x="1" y="1430"/>
                    </a:lnTo>
                    <a:lnTo>
                      <a:pt x="344" y="1430"/>
                    </a:lnTo>
                    <a:lnTo>
                      <a:pt x="344" y="956"/>
                    </a:lnTo>
                    <a:cubicBezTo>
                      <a:pt x="344" y="623"/>
                      <a:pt x="613" y="353"/>
                      <a:pt x="956" y="353"/>
                    </a:cubicBezTo>
                    <a:cubicBezTo>
                      <a:pt x="1290" y="353"/>
                      <a:pt x="1568" y="623"/>
                      <a:pt x="1568" y="956"/>
                    </a:cubicBezTo>
                    <a:lnTo>
                      <a:pt x="1568" y="1430"/>
                    </a:lnTo>
                    <a:lnTo>
                      <a:pt x="1912" y="1430"/>
                    </a:lnTo>
                    <a:lnTo>
                      <a:pt x="1912" y="956"/>
                    </a:lnTo>
                    <a:cubicBezTo>
                      <a:pt x="1912" y="437"/>
                      <a:pt x="1485"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4818834" y="3224977"/>
                <a:ext cx="67912" cy="51477"/>
              </a:xfrm>
              <a:custGeom>
                <a:avLst/>
                <a:gdLst/>
                <a:ahLst/>
                <a:cxnLst/>
                <a:rect l="l" t="t" r="r" b="b"/>
                <a:pathLst>
                  <a:path w="2033" h="1541" extrusionOk="0">
                    <a:moveTo>
                      <a:pt x="1021" y="121"/>
                    </a:moveTo>
                    <a:cubicBezTo>
                      <a:pt x="1513" y="121"/>
                      <a:pt x="1921" y="520"/>
                      <a:pt x="1921" y="1011"/>
                    </a:cubicBezTo>
                    <a:lnTo>
                      <a:pt x="1921" y="1429"/>
                    </a:lnTo>
                    <a:lnTo>
                      <a:pt x="1689" y="1429"/>
                    </a:lnTo>
                    <a:lnTo>
                      <a:pt x="1689" y="1011"/>
                    </a:lnTo>
                    <a:cubicBezTo>
                      <a:pt x="1689" y="650"/>
                      <a:pt x="1392" y="344"/>
                      <a:pt x="1021" y="344"/>
                    </a:cubicBezTo>
                    <a:cubicBezTo>
                      <a:pt x="650" y="344"/>
                      <a:pt x="353" y="650"/>
                      <a:pt x="353" y="1011"/>
                    </a:cubicBezTo>
                    <a:lnTo>
                      <a:pt x="353" y="1429"/>
                    </a:lnTo>
                    <a:lnTo>
                      <a:pt x="121" y="1429"/>
                    </a:lnTo>
                    <a:lnTo>
                      <a:pt x="121" y="1011"/>
                    </a:lnTo>
                    <a:cubicBezTo>
                      <a:pt x="121" y="520"/>
                      <a:pt x="520" y="121"/>
                      <a:pt x="1021" y="121"/>
                    </a:cubicBezTo>
                    <a:close/>
                    <a:moveTo>
                      <a:pt x="1021" y="0"/>
                    </a:moveTo>
                    <a:cubicBezTo>
                      <a:pt x="455" y="0"/>
                      <a:pt x="1" y="455"/>
                      <a:pt x="1" y="1011"/>
                    </a:cubicBezTo>
                    <a:lnTo>
                      <a:pt x="1" y="1485"/>
                    </a:lnTo>
                    <a:cubicBezTo>
                      <a:pt x="1" y="1522"/>
                      <a:pt x="28" y="1540"/>
                      <a:pt x="66" y="1540"/>
                    </a:cubicBezTo>
                    <a:lnTo>
                      <a:pt x="409" y="1540"/>
                    </a:lnTo>
                    <a:cubicBezTo>
                      <a:pt x="437" y="1540"/>
                      <a:pt x="464" y="1522"/>
                      <a:pt x="464" y="1485"/>
                    </a:cubicBezTo>
                    <a:lnTo>
                      <a:pt x="464" y="1011"/>
                    </a:lnTo>
                    <a:cubicBezTo>
                      <a:pt x="464" y="715"/>
                      <a:pt x="715" y="464"/>
                      <a:pt x="1021" y="464"/>
                    </a:cubicBezTo>
                    <a:cubicBezTo>
                      <a:pt x="1327" y="464"/>
                      <a:pt x="1568" y="715"/>
                      <a:pt x="1568" y="1011"/>
                    </a:cubicBezTo>
                    <a:lnTo>
                      <a:pt x="1568" y="1485"/>
                    </a:lnTo>
                    <a:cubicBezTo>
                      <a:pt x="1568" y="1522"/>
                      <a:pt x="1596" y="1540"/>
                      <a:pt x="1633" y="1540"/>
                    </a:cubicBezTo>
                    <a:lnTo>
                      <a:pt x="1977" y="1540"/>
                    </a:lnTo>
                    <a:cubicBezTo>
                      <a:pt x="2004" y="1540"/>
                      <a:pt x="2032" y="1522"/>
                      <a:pt x="2032" y="1485"/>
                    </a:cubicBezTo>
                    <a:lnTo>
                      <a:pt x="2032" y="1011"/>
                    </a:lnTo>
                    <a:cubicBezTo>
                      <a:pt x="2032" y="455"/>
                      <a:pt x="1578"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4805506" y="3274550"/>
                <a:ext cx="94870" cy="79671"/>
              </a:xfrm>
              <a:custGeom>
                <a:avLst/>
                <a:gdLst/>
                <a:ahLst/>
                <a:cxnLst/>
                <a:rect l="l" t="t" r="r" b="b"/>
                <a:pathLst>
                  <a:path w="2840" h="2385" extrusionOk="0">
                    <a:moveTo>
                      <a:pt x="75" y="1"/>
                    </a:moveTo>
                    <a:cubicBezTo>
                      <a:pt x="38" y="1"/>
                      <a:pt x="1" y="38"/>
                      <a:pt x="1" y="84"/>
                    </a:cubicBezTo>
                    <a:lnTo>
                      <a:pt x="1" y="2301"/>
                    </a:lnTo>
                    <a:cubicBezTo>
                      <a:pt x="1" y="2348"/>
                      <a:pt x="29" y="2385"/>
                      <a:pt x="75" y="2385"/>
                    </a:cubicBezTo>
                    <a:lnTo>
                      <a:pt x="2765" y="2385"/>
                    </a:lnTo>
                    <a:cubicBezTo>
                      <a:pt x="2802" y="2385"/>
                      <a:pt x="2839" y="2348"/>
                      <a:pt x="2839" y="2301"/>
                    </a:cubicBezTo>
                    <a:lnTo>
                      <a:pt x="2839" y="84"/>
                    </a:lnTo>
                    <a:cubicBezTo>
                      <a:pt x="2839" y="38"/>
                      <a:pt x="2802" y="1"/>
                      <a:pt x="2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4803668" y="3272680"/>
                <a:ext cx="98578" cy="83412"/>
              </a:xfrm>
              <a:custGeom>
                <a:avLst/>
                <a:gdLst/>
                <a:ahLst/>
                <a:cxnLst/>
                <a:rect l="l" t="t" r="r" b="b"/>
                <a:pathLst>
                  <a:path w="2951" h="2497" extrusionOk="0">
                    <a:moveTo>
                      <a:pt x="2820" y="122"/>
                    </a:moveTo>
                    <a:cubicBezTo>
                      <a:pt x="2829" y="122"/>
                      <a:pt x="2839" y="131"/>
                      <a:pt x="2839" y="140"/>
                    </a:cubicBezTo>
                    <a:lnTo>
                      <a:pt x="2839" y="2357"/>
                    </a:lnTo>
                    <a:cubicBezTo>
                      <a:pt x="2839" y="2376"/>
                      <a:pt x="2829" y="2385"/>
                      <a:pt x="2820" y="2385"/>
                    </a:cubicBezTo>
                    <a:lnTo>
                      <a:pt x="130" y="2385"/>
                    </a:lnTo>
                    <a:cubicBezTo>
                      <a:pt x="121" y="2385"/>
                      <a:pt x="111" y="2376"/>
                      <a:pt x="111" y="2357"/>
                    </a:cubicBezTo>
                    <a:lnTo>
                      <a:pt x="111" y="140"/>
                    </a:lnTo>
                    <a:cubicBezTo>
                      <a:pt x="111" y="131"/>
                      <a:pt x="121" y="122"/>
                      <a:pt x="130" y="122"/>
                    </a:cubicBezTo>
                    <a:close/>
                    <a:moveTo>
                      <a:pt x="130" y="1"/>
                    </a:moveTo>
                    <a:cubicBezTo>
                      <a:pt x="56" y="1"/>
                      <a:pt x="0" y="66"/>
                      <a:pt x="0" y="140"/>
                    </a:cubicBezTo>
                    <a:lnTo>
                      <a:pt x="0" y="2357"/>
                    </a:lnTo>
                    <a:cubicBezTo>
                      <a:pt x="0" y="2431"/>
                      <a:pt x="56" y="2496"/>
                      <a:pt x="130" y="2496"/>
                    </a:cubicBezTo>
                    <a:lnTo>
                      <a:pt x="2820" y="2496"/>
                    </a:lnTo>
                    <a:cubicBezTo>
                      <a:pt x="2894" y="2496"/>
                      <a:pt x="2950" y="2441"/>
                      <a:pt x="2950" y="2357"/>
                    </a:cubicBezTo>
                    <a:lnTo>
                      <a:pt x="2950" y="140"/>
                    </a:lnTo>
                    <a:cubicBezTo>
                      <a:pt x="2950" y="66"/>
                      <a:pt x="2894" y="1"/>
                      <a:pt x="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4842084" y="3295930"/>
                <a:ext cx="21413" cy="36913"/>
              </a:xfrm>
              <a:custGeom>
                <a:avLst/>
                <a:gdLst/>
                <a:ahLst/>
                <a:cxnLst/>
                <a:rect l="l" t="t" r="r" b="b"/>
                <a:pathLst>
                  <a:path w="641" h="1105" extrusionOk="0">
                    <a:moveTo>
                      <a:pt x="325" y="121"/>
                    </a:moveTo>
                    <a:cubicBezTo>
                      <a:pt x="436" y="121"/>
                      <a:pt x="529" y="214"/>
                      <a:pt x="529" y="325"/>
                    </a:cubicBezTo>
                    <a:cubicBezTo>
                      <a:pt x="529" y="400"/>
                      <a:pt x="483" y="465"/>
                      <a:pt x="418" y="502"/>
                    </a:cubicBezTo>
                    <a:cubicBezTo>
                      <a:pt x="399" y="511"/>
                      <a:pt x="390" y="539"/>
                      <a:pt x="390" y="567"/>
                    </a:cubicBezTo>
                    <a:lnTo>
                      <a:pt x="501" y="965"/>
                    </a:lnTo>
                    <a:cubicBezTo>
                      <a:pt x="511" y="975"/>
                      <a:pt x="501" y="975"/>
                      <a:pt x="501" y="984"/>
                    </a:cubicBezTo>
                    <a:lnTo>
                      <a:pt x="158" y="984"/>
                    </a:lnTo>
                    <a:cubicBezTo>
                      <a:pt x="158" y="975"/>
                      <a:pt x="149" y="965"/>
                      <a:pt x="158" y="965"/>
                    </a:cubicBezTo>
                    <a:lnTo>
                      <a:pt x="269" y="567"/>
                    </a:lnTo>
                    <a:cubicBezTo>
                      <a:pt x="269" y="548"/>
                      <a:pt x="260" y="520"/>
                      <a:pt x="232" y="502"/>
                    </a:cubicBezTo>
                    <a:cubicBezTo>
                      <a:pt x="167" y="474"/>
                      <a:pt x="121" y="400"/>
                      <a:pt x="121" y="325"/>
                    </a:cubicBezTo>
                    <a:cubicBezTo>
                      <a:pt x="121" y="214"/>
                      <a:pt x="214" y="121"/>
                      <a:pt x="325" y="121"/>
                    </a:cubicBezTo>
                    <a:close/>
                    <a:moveTo>
                      <a:pt x="325" y="1"/>
                    </a:moveTo>
                    <a:cubicBezTo>
                      <a:pt x="149" y="1"/>
                      <a:pt x="0" y="140"/>
                      <a:pt x="0" y="316"/>
                    </a:cubicBezTo>
                    <a:cubicBezTo>
                      <a:pt x="0" y="427"/>
                      <a:pt x="56" y="520"/>
                      <a:pt x="139" y="585"/>
                    </a:cubicBezTo>
                    <a:lnTo>
                      <a:pt x="47" y="928"/>
                    </a:lnTo>
                    <a:cubicBezTo>
                      <a:pt x="37" y="965"/>
                      <a:pt x="37" y="1012"/>
                      <a:pt x="65" y="1049"/>
                    </a:cubicBezTo>
                    <a:cubicBezTo>
                      <a:pt x="93" y="1086"/>
                      <a:pt x="130" y="1105"/>
                      <a:pt x="177" y="1105"/>
                    </a:cubicBezTo>
                    <a:lnTo>
                      <a:pt x="483" y="1105"/>
                    </a:lnTo>
                    <a:cubicBezTo>
                      <a:pt x="529" y="1105"/>
                      <a:pt x="566" y="1086"/>
                      <a:pt x="594" y="1049"/>
                    </a:cubicBezTo>
                    <a:cubicBezTo>
                      <a:pt x="613" y="1012"/>
                      <a:pt x="622" y="965"/>
                      <a:pt x="613" y="928"/>
                    </a:cubicBezTo>
                    <a:lnTo>
                      <a:pt x="511" y="576"/>
                    </a:lnTo>
                    <a:cubicBezTo>
                      <a:pt x="594" y="511"/>
                      <a:pt x="640" y="418"/>
                      <a:pt x="640" y="316"/>
                    </a:cubicBezTo>
                    <a:cubicBezTo>
                      <a:pt x="640" y="140"/>
                      <a:pt x="501"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29"/>
          <p:cNvSpPr txBox="1">
            <a:spLocks noGrp="1"/>
          </p:cNvSpPr>
          <p:nvPr>
            <p:ph type="subTitle" idx="4"/>
          </p:nvPr>
        </p:nvSpPr>
        <p:spPr>
          <a:xfrm>
            <a:off x="3597380" y="1510848"/>
            <a:ext cx="2893047" cy="9490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CCADD </a:t>
            </a:r>
            <a:r>
              <a:rPr lang="en" b="0" dirty="0">
                <a:solidFill>
                  <a:schemeClr val="accent1"/>
                </a:solidFill>
              </a:rPr>
              <a:t>(Card Cutting Attention Deficit Disorder)</a:t>
            </a:r>
            <a:endParaRPr b="0" dirty="0">
              <a:solidFill>
                <a:schemeClr val="accent1"/>
              </a:solidFill>
            </a:endParaRPr>
          </a:p>
        </p:txBody>
      </p:sp>
      <p:sp>
        <p:nvSpPr>
          <p:cNvPr id="1500" name="Google Shape;1500;p29"/>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 Roadblocks + H</a:t>
            </a:r>
            <a:r>
              <a:rPr lang="en-US" dirty="0"/>
              <a:t>o</a:t>
            </a:r>
            <a:r>
              <a:rPr lang="en" dirty="0"/>
              <a:t>w to Prevail</a:t>
            </a:r>
            <a:endParaRPr dirty="0"/>
          </a:p>
        </p:txBody>
      </p:sp>
      <p:sp>
        <p:nvSpPr>
          <p:cNvPr id="1501" name="Google Shape;1501;p29"/>
          <p:cNvSpPr txBox="1">
            <a:spLocks noGrp="1"/>
          </p:cNvSpPr>
          <p:nvPr>
            <p:ph type="subTitle" idx="1"/>
          </p:nvPr>
        </p:nvSpPr>
        <p:spPr>
          <a:xfrm>
            <a:off x="3636065" y="2458975"/>
            <a:ext cx="2742000" cy="224647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u="sng" dirty="0"/>
              <a:t>Symptoms</a:t>
            </a:r>
            <a:r>
              <a:rPr lang="en-US" dirty="0"/>
              <a:t>:</a:t>
            </a:r>
          </a:p>
          <a:p>
            <a:pPr marL="228600" lvl="0" indent="-228600" algn="l" rtl="0">
              <a:lnSpc>
                <a:spcPct val="150000"/>
              </a:lnSpc>
              <a:spcBef>
                <a:spcPts val="0"/>
              </a:spcBef>
              <a:spcAft>
                <a:spcPts val="0"/>
              </a:spcAft>
              <a:buAutoNum type="arabicPeriod"/>
            </a:pPr>
            <a:r>
              <a:rPr lang="en-US" dirty="0"/>
              <a:t>Endlessly going down research rabbit holes</a:t>
            </a:r>
          </a:p>
          <a:p>
            <a:pPr marL="228600" lvl="0" indent="-228600" algn="l" rtl="0">
              <a:lnSpc>
                <a:spcPct val="150000"/>
              </a:lnSpc>
              <a:spcBef>
                <a:spcPts val="0"/>
              </a:spcBef>
              <a:spcAft>
                <a:spcPts val="0"/>
              </a:spcAft>
              <a:buAutoNum type="arabicPeriod"/>
            </a:pPr>
            <a:r>
              <a:rPr lang="en-US" dirty="0"/>
              <a:t>Never finishing a file</a:t>
            </a:r>
          </a:p>
          <a:p>
            <a:pPr marL="0" lvl="0" indent="0" algn="l" rtl="0">
              <a:lnSpc>
                <a:spcPct val="150000"/>
              </a:lnSpc>
              <a:spcBef>
                <a:spcPts val="0"/>
              </a:spcBef>
              <a:spcAft>
                <a:spcPts val="0"/>
              </a:spcAft>
            </a:pPr>
            <a:r>
              <a:rPr lang="en-US" u="sng" dirty="0"/>
              <a:t>Cures</a:t>
            </a:r>
            <a:r>
              <a:rPr lang="en-US" dirty="0"/>
              <a:t>: </a:t>
            </a:r>
          </a:p>
          <a:p>
            <a:pPr marL="228600" lvl="0" indent="-228600" algn="l" rtl="0">
              <a:lnSpc>
                <a:spcPct val="150000"/>
              </a:lnSpc>
              <a:spcBef>
                <a:spcPts val="0"/>
              </a:spcBef>
              <a:spcAft>
                <a:spcPts val="0"/>
              </a:spcAft>
              <a:buAutoNum type="arabicPeriod"/>
            </a:pPr>
            <a:r>
              <a:rPr lang="en-US" dirty="0"/>
              <a:t>Organization</a:t>
            </a:r>
          </a:p>
          <a:p>
            <a:pPr marL="228600" lvl="0" indent="-228600" algn="l" rtl="0">
              <a:lnSpc>
                <a:spcPct val="150000"/>
              </a:lnSpc>
              <a:spcBef>
                <a:spcPts val="0"/>
              </a:spcBef>
              <a:spcAft>
                <a:spcPts val="0"/>
              </a:spcAft>
              <a:buAutoNum type="arabicPeriod"/>
            </a:pPr>
            <a:r>
              <a:rPr lang="en-US" dirty="0"/>
              <a:t>Save those rabbit holes for later</a:t>
            </a:r>
          </a:p>
        </p:txBody>
      </p:sp>
      <p:sp>
        <p:nvSpPr>
          <p:cNvPr id="1502" name="Google Shape;1502;p29"/>
          <p:cNvSpPr txBox="1">
            <a:spLocks noGrp="1"/>
          </p:cNvSpPr>
          <p:nvPr>
            <p:ph type="subTitle" idx="2"/>
          </p:nvPr>
        </p:nvSpPr>
        <p:spPr>
          <a:xfrm>
            <a:off x="732698" y="1992986"/>
            <a:ext cx="2742000" cy="2422732"/>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u="sng" dirty="0"/>
              <a:t>Symptoms</a:t>
            </a:r>
            <a:r>
              <a:rPr lang="en" dirty="0"/>
              <a:t>:</a:t>
            </a:r>
          </a:p>
          <a:p>
            <a:pPr marL="228600" lvl="0" indent="-228600" algn="l" rtl="0">
              <a:lnSpc>
                <a:spcPct val="150000"/>
              </a:lnSpc>
              <a:spcBef>
                <a:spcPts val="0"/>
              </a:spcBef>
              <a:spcAft>
                <a:spcPts val="0"/>
              </a:spcAft>
              <a:buAutoNum type="arabicPeriod"/>
            </a:pPr>
            <a:r>
              <a:rPr lang="en" dirty="0"/>
              <a:t>Physical exhaustion</a:t>
            </a:r>
          </a:p>
          <a:p>
            <a:pPr marL="228600" lvl="0" indent="-228600" algn="l" rtl="0">
              <a:lnSpc>
                <a:spcPct val="150000"/>
              </a:lnSpc>
              <a:spcBef>
                <a:spcPts val="0"/>
              </a:spcBef>
              <a:spcAft>
                <a:spcPts val="0"/>
              </a:spcAft>
              <a:buAutoNum type="arabicPeriod"/>
            </a:pPr>
            <a:r>
              <a:rPr lang="en" dirty="0"/>
              <a:t>Cynicism</a:t>
            </a:r>
          </a:p>
          <a:p>
            <a:pPr marL="228600" lvl="0" indent="-228600" algn="l" rtl="0">
              <a:lnSpc>
                <a:spcPct val="150000"/>
              </a:lnSpc>
              <a:spcBef>
                <a:spcPts val="0"/>
              </a:spcBef>
              <a:spcAft>
                <a:spcPts val="0"/>
              </a:spcAft>
              <a:buAutoNum type="arabicPeriod"/>
            </a:pPr>
            <a:r>
              <a:rPr lang="en" dirty="0"/>
              <a:t>Anger</a:t>
            </a:r>
          </a:p>
          <a:p>
            <a:pPr marL="0" lvl="0" indent="0" algn="l" rtl="0">
              <a:lnSpc>
                <a:spcPct val="150000"/>
              </a:lnSpc>
              <a:spcBef>
                <a:spcPts val="0"/>
              </a:spcBef>
              <a:spcAft>
                <a:spcPts val="0"/>
              </a:spcAft>
            </a:pPr>
            <a:r>
              <a:rPr lang="en" u="sng" dirty="0"/>
              <a:t>Cures</a:t>
            </a:r>
            <a:r>
              <a:rPr lang="en" dirty="0"/>
              <a:t>:</a:t>
            </a:r>
          </a:p>
          <a:p>
            <a:pPr marL="228600" lvl="0" indent="-228600" algn="l" rtl="0">
              <a:lnSpc>
                <a:spcPct val="150000"/>
              </a:lnSpc>
              <a:spcBef>
                <a:spcPts val="0"/>
              </a:spcBef>
              <a:spcAft>
                <a:spcPts val="0"/>
              </a:spcAft>
              <a:buAutoNum type="arabicPeriod"/>
            </a:pPr>
            <a:r>
              <a:rPr lang="en" dirty="0"/>
              <a:t>Ask for help</a:t>
            </a:r>
          </a:p>
          <a:p>
            <a:pPr marL="228600" lvl="0" indent="-228600" algn="l" rtl="0">
              <a:lnSpc>
                <a:spcPct val="150000"/>
              </a:lnSpc>
              <a:spcBef>
                <a:spcPts val="0"/>
              </a:spcBef>
              <a:spcAft>
                <a:spcPts val="0"/>
              </a:spcAft>
              <a:buAutoNum type="arabicPeriod"/>
            </a:pPr>
            <a:r>
              <a:rPr lang="en" dirty="0"/>
              <a:t>Try a new angle/assignment</a:t>
            </a:r>
          </a:p>
          <a:p>
            <a:pPr marL="228600" lvl="0" indent="-228600" algn="l" rtl="0">
              <a:lnSpc>
                <a:spcPct val="150000"/>
              </a:lnSpc>
              <a:spcBef>
                <a:spcPts val="0"/>
              </a:spcBef>
              <a:spcAft>
                <a:spcPts val="0"/>
              </a:spcAft>
              <a:buAutoNum type="arabicPeriod"/>
            </a:pPr>
            <a:r>
              <a:rPr lang="en" dirty="0"/>
              <a:t>Close your computer</a:t>
            </a:r>
          </a:p>
        </p:txBody>
      </p:sp>
      <p:sp>
        <p:nvSpPr>
          <p:cNvPr id="1503" name="Google Shape;1503;p29"/>
          <p:cNvSpPr txBox="1">
            <a:spLocks noGrp="1"/>
          </p:cNvSpPr>
          <p:nvPr>
            <p:ph type="subTitle" idx="3"/>
          </p:nvPr>
        </p:nvSpPr>
        <p:spPr>
          <a:xfrm>
            <a:off x="722662" y="1417001"/>
            <a:ext cx="2742000" cy="5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Burnout</a:t>
            </a:r>
            <a:endParaRPr dirty="0">
              <a:solidFill>
                <a:schemeClr val="accent1"/>
              </a:solidFill>
            </a:endParaRPr>
          </a:p>
        </p:txBody>
      </p:sp>
      <p:grpSp>
        <p:nvGrpSpPr>
          <p:cNvPr id="1504" name="Google Shape;1504;p29"/>
          <p:cNvGrpSpPr/>
          <p:nvPr/>
        </p:nvGrpSpPr>
        <p:grpSpPr>
          <a:xfrm>
            <a:off x="7225068" y="3582212"/>
            <a:ext cx="1155488" cy="930983"/>
            <a:chOff x="7225068" y="3582212"/>
            <a:chExt cx="1155488" cy="930983"/>
          </a:xfrm>
        </p:grpSpPr>
        <p:grpSp>
          <p:nvGrpSpPr>
            <p:cNvPr id="1505" name="Google Shape;1505;p29"/>
            <p:cNvGrpSpPr/>
            <p:nvPr/>
          </p:nvGrpSpPr>
          <p:grpSpPr>
            <a:xfrm>
              <a:off x="8190795" y="3582212"/>
              <a:ext cx="189761" cy="189761"/>
              <a:chOff x="5448853" y="3419595"/>
              <a:chExt cx="78736" cy="78736"/>
            </a:xfrm>
          </p:grpSpPr>
          <p:sp>
            <p:nvSpPr>
              <p:cNvPr id="1506" name="Google Shape;1506;p29"/>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29"/>
            <p:cNvSpPr/>
            <p:nvPr/>
          </p:nvSpPr>
          <p:spPr>
            <a:xfrm>
              <a:off x="7225068" y="3624794"/>
              <a:ext cx="890332" cy="888400"/>
            </a:xfrm>
            <a:custGeom>
              <a:avLst/>
              <a:gdLst/>
              <a:ahLst/>
              <a:cxnLst/>
              <a:rect l="l" t="t" r="r" b="b"/>
              <a:pathLst>
                <a:path w="11059" h="11035" extrusionOk="0">
                  <a:moveTo>
                    <a:pt x="5548" y="3056"/>
                  </a:moveTo>
                  <a:cubicBezTo>
                    <a:pt x="6021" y="3056"/>
                    <a:pt x="6494" y="3195"/>
                    <a:pt x="6893" y="3465"/>
                  </a:cubicBezTo>
                  <a:cubicBezTo>
                    <a:pt x="7496" y="3854"/>
                    <a:pt x="7885" y="4494"/>
                    <a:pt x="7978" y="5209"/>
                  </a:cubicBezTo>
                  <a:cubicBezTo>
                    <a:pt x="8117" y="6387"/>
                    <a:pt x="7366" y="7528"/>
                    <a:pt x="6225" y="7852"/>
                  </a:cubicBezTo>
                  <a:cubicBezTo>
                    <a:pt x="6001" y="7915"/>
                    <a:pt x="5774" y="7946"/>
                    <a:pt x="5548" y="7946"/>
                  </a:cubicBezTo>
                  <a:cubicBezTo>
                    <a:pt x="5072" y="7946"/>
                    <a:pt x="4603" y="7808"/>
                    <a:pt x="4193" y="7537"/>
                  </a:cubicBezTo>
                  <a:cubicBezTo>
                    <a:pt x="3600" y="7147"/>
                    <a:pt x="3201" y="6507"/>
                    <a:pt x="3117" y="5793"/>
                  </a:cubicBezTo>
                  <a:cubicBezTo>
                    <a:pt x="2969" y="4615"/>
                    <a:pt x="3720" y="3474"/>
                    <a:pt x="4861" y="3149"/>
                  </a:cubicBezTo>
                  <a:cubicBezTo>
                    <a:pt x="5084" y="3084"/>
                    <a:pt x="5316" y="3056"/>
                    <a:pt x="5548" y="3056"/>
                  </a:cubicBezTo>
                  <a:close/>
                  <a:moveTo>
                    <a:pt x="5538" y="2940"/>
                  </a:moveTo>
                  <a:cubicBezTo>
                    <a:pt x="5302" y="2940"/>
                    <a:pt x="5065" y="2972"/>
                    <a:pt x="4833" y="3038"/>
                  </a:cubicBezTo>
                  <a:cubicBezTo>
                    <a:pt x="3637" y="3381"/>
                    <a:pt x="2848" y="4568"/>
                    <a:pt x="2997" y="5802"/>
                  </a:cubicBezTo>
                  <a:cubicBezTo>
                    <a:pt x="3089" y="6554"/>
                    <a:pt x="3498" y="7222"/>
                    <a:pt x="4128" y="7639"/>
                  </a:cubicBezTo>
                  <a:cubicBezTo>
                    <a:pt x="4555" y="7917"/>
                    <a:pt x="5047" y="8066"/>
                    <a:pt x="5548" y="8066"/>
                  </a:cubicBezTo>
                  <a:cubicBezTo>
                    <a:pt x="5780" y="8066"/>
                    <a:pt x="6021" y="8029"/>
                    <a:pt x="6253" y="7964"/>
                  </a:cubicBezTo>
                  <a:cubicBezTo>
                    <a:pt x="7449" y="7620"/>
                    <a:pt x="8238" y="6433"/>
                    <a:pt x="8090" y="5199"/>
                  </a:cubicBezTo>
                  <a:cubicBezTo>
                    <a:pt x="7997" y="4448"/>
                    <a:pt x="7589" y="3780"/>
                    <a:pt x="6958" y="3362"/>
                  </a:cubicBezTo>
                  <a:cubicBezTo>
                    <a:pt x="6535" y="3085"/>
                    <a:pt x="6040" y="2940"/>
                    <a:pt x="5538" y="2940"/>
                  </a:cubicBezTo>
                  <a:close/>
                  <a:moveTo>
                    <a:pt x="4768" y="116"/>
                  </a:moveTo>
                  <a:lnTo>
                    <a:pt x="5130" y="1284"/>
                  </a:lnTo>
                  <a:cubicBezTo>
                    <a:pt x="5149" y="1331"/>
                    <a:pt x="5195" y="1368"/>
                    <a:pt x="5260" y="1368"/>
                  </a:cubicBezTo>
                  <a:cubicBezTo>
                    <a:pt x="5369" y="1359"/>
                    <a:pt x="5476" y="1354"/>
                    <a:pt x="5584" y="1354"/>
                  </a:cubicBezTo>
                  <a:cubicBezTo>
                    <a:pt x="5899" y="1354"/>
                    <a:pt x="6210" y="1394"/>
                    <a:pt x="6522" y="1470"/>
                  </a:cubicBezTo>
                  <a:cubicBezTo>
                    <a:pt x="6534" y="1474"/>
                    <a:pt x="6546" y="1476"/>
                    <a:pt x="6557" y="1476"/>
                  </a:cubicBezTo>
                  <a:cubicBezTo>
                    <a:pt x="6600" y="1476"/>
                    <a:pt x="6639" y="1451"/>
                    <a:pt x="6661" y="1414"/>
                  </a:cubicBezTo>
                  <a:lnTo>
                    <a:pt x="7227" y="329"/>
                  </a:lnTo>
                  <a:lnTo>
                    <a:pt x="8804" y="1155"/>
                  </a:lnTo>
                  <a:lnTo>
                    <a:pt x="8247" y="2240"/>
                  </a:lnTo>
                  <a:cubicBezTo>
                    <a:pt x="8219" y="2286"/>
                    <a:pt x="8229" y="2342"/>
                    <a:pt x="8275" y="2379"/>
                  </a:cubicBezTo>
                  <a:cubicBezTo>
                    <a:pt x="8590" y="2667"/>
                    <a:pt x="8869" y="2991"/>
                    <a:pt x="9091" y="3353"/>
                  </a:cubicBezTo>
                  <a:cubicBezTo>
                    <a:pt x="9112" y="3395"/>
                    <a:pt x="9149" y="3416"/>
                    <a:pt x="9189" y="3416"/>
                  </a:cubicBezTo>
                  <a:cubicBezTo>
                    <a:pt x="9203" y="3416"/>
                    <a:pt x="9217" y="3413"/>
                    <a:pt x="9231" y="3409"/>
                  </a:cubicBezTo>
                  <a:lnTo>
                    <a:pt x="10399" y="3047"/>
                  </a:lnTo>
                  <a:lnTo>
                    <a:pt x="10937" y="4735"/>
                  </a:lnTo>
                  <a:lnTo>
                    <a:pt x="10937" y="4735"/>
                  </a:lnTo>
                  <a:lnTo>
                    <a:pt x="9769" y="5116"/>
                  </a:lnTo>
                  <a:cubicBezTo>
                    <a:pt x="9713" y="5125"/>
                    <a:pt x="9676" y="5181"/>
                    <a:pt x="9685" y="5236"/>
                  </a:cubicBezTo>
                  <a:cubicBezTo>
                    <a:pt x="9713" y="5663"/>
                    <a:pt x="9676" y="6090"/>
                    <a:pt x="9574" y="6507"/>
                  </a:cubicBezTo>
                  <a:cubicBezTo>
                    <a:pt x="9565" y="6554"/>
                    <a:pt x="9583" y="6609"/>
                    <a:pt x="9639" y="6637"/>
                  </a:cubicBezTo>
                  <a:lnTo>
                    <a:pt x="10724" y="7212"/>
                  </a:lnTo>
                  <a:lnTo>
                    <a:pt x="9898" y="8789"/>
                  </a:lnTo>
                  <a:lnTo>
                    <a:pt x="8813" y="8223"/>
                  </a:lnTo>
                  <a:cubicBezTo>
                    <a:pt x="8796" y="8213"/>
                    <a:pt x="8776" y="8208"/>
                    <a:pt x="8756" y="8208"/>
                  </a:cubicBezTo>
                  <a:cubicBezTo>
                    <a:pt x="8722" y="8208"/>
                    <a:pt x="8688" y="8222"/>
                    <a:pt x="8665" y="8251"/>
                  </a:cubicBezTo>
                  <a:cubicBezTo>
                    <a:pt x="8386" y="8576"/>
                    <a:pt x="8052" y="8845"/>
                    <a:pt x="7691" y="9068"/>
                  </a:cubicBezTo>
                  <a:cubicBezTo>
                    <a:pt x="7644" y="9095"/>
                    <a:pt x="7626" y="9151"/>
                    <a:pt x="7635" y="9207"/>
                  </a:cubicBezTo>
                  <a:lnTo>
                    <a:pt x="8006" y="10376"/>
                  </a:lnTo>
                  <a:lnTo>
                    <a:pt x="6308" y="10914"/>
                  </a:lnTo>
                  <a:lnTo>
                    <a:pt x="5937" y="9745"/>
                  </a:lnTo>
                  <a:cubicBezTo>
                    <a:pt x="5919" y="9698"/>
                    <a:pt x="5872" y="9661"/>
                    <a:pt x="5826" y="9661"/>
                  </a:cubicBezTo>
                  <a:lnTo>
                    <a:pt x="5817" y="9661"/>
                  </a:lnTo>
                  <a:cubicBezTo>
                    <a:pt x="5725" y="9667"/>
                    <a:pt x="5634" y="9670"/>
                    <a:pt x="5543" y="9670"/>
                  </a:cubicBezTo>
                  <a:cubicBezTo>
                    <a:pt x="5208" y="9670"/>
                    <a:pt x="4874" y="9630"/>
                    <a:pt x="4546" y="9550"/>
                  </a:cubicBezTo>
                  <a:cubicBezTo>
                    <a:pt x="4537" y="9548"/>
                    <a:pt x="4528" y="9548"/>
                    <a:pt x="4519" y="9548"/>
                  </a:cubicBezTo>
                  <a:cubicBezTo>
                    <a:pt x="4473" y="9548"/>
                    <a:pt x="4430" y="9568"/>
                    <a:pt x="4407" y="9615"/>
                  </a:cubicBezTo>
                  <a:lnTo>
                    <a:pt x="3841" y="10700"/>
                  </a:lnTo>
                  <a:lnTo>
                    <a:pt x="2264" y="9875"/>
                  </a:lnTo>
                  <a:lnTo>
                    <a:pt x="2830" y="8789"/>
                  </a:lnTo>
                  <a:cubicBezTo>
                    <a:pt x="2848" y="8743"/>
                    <a:pt x="2839" y="8678"/>
                    <a:pt x="2802" y="8641"/>
                  </a:cubicBezTo>
                  <a:cubicBezTo>
                    <a:pt x="2477" y="8363"/>
                    <a:pt x="2199" y="8029"/>
                    <a:pt x="1976" y="7667"/>
                  </a:cubicBezTo>
                  <a:cubicBezTo>
                    <a:pt x="1956" y="7632"/>
                    <a:pt x="1920" y="7613"/>
                    <a:pt x="1880" y="7613"/>
                  </a:cubicBezTo>
                  <a:cubicBezTo>
                    <a:pt x="1866" y="7613"/>
                    <a:pt x="1851" y="7616"/>
                    <a:pt x="1837" y="7620"/>
                  </a:cubicBezTo>
                  <a:lnTo>
                    <a:pt x="668" y="7982"/>
                  </a:lnTo>
                  <a:lnTo>
                    <a:pt x="139" y="6285"/>
                  </a:lnTo>
                  <a:lnTo>
                    <a:pt x="1299" y="5914"/>
                  </a:lnTo>
                  <a:cubicBezTo>
                    <a:pt x="1355" y="5895"/>
                    <a:pt x="1392" y="5849"/>
                    <a:pt x="1382" y="5793"/>
                  </a:cubicBezTo>
                  <a:cubicBezTo>
                    <a:pt x="1355" y="5366"/>
                    <a:pt x="1392" y="4939"/>
                    <a:pt x="1494" y="4522"/>
                  </a:cubicBezTo>
                  <a:cubicBezTo>
                    <a:pt x="1512" y="4466"/>
                    <a:pt x="1485" y="4411"/>
                    <a:pt x="1438" y="4392"/>
                  </a:cubicBezTo>
                  <a:lnTo>
                    <a:pt x="353" y="3817"/>
                  </a:lnTo>
                  <a:lnTo>
                    <a:pt x="1178" y="2240"/>
                  </a:lnTo>
                  <a:lnTo>
                    <a:pt x="2254" y="2806"/>
                  </a:lnTo>
                  <a:cubicBezTo>
                    <a:pt x="2273" y="2815"/>
                    <a:pt x="2292" y="2819"/>
                    <a:pt x="2309" y="2819"/>
                  </a:cubicBezTo>
                  <a:cubicBezTo>
                    <a:pt x="2345" y="2819"/>
                    <a:pt x="2378" y="2803"/>
                    <a:pt x="2403" y="2778"/>
                  </a:cubicBezTo>
                  <a:cubicBezTo>
                    <a:pt x="2681" y="2453"/>
                    <a:pt x="3015" y="2175"/>
                    <a:pt x="3377" y="1962"/>
                  </a:cubicBezTo>
                  <a:cubicBezTo>
                    <a:pt x="3423" y="1925"/>
                    <a:pt x="3451" y="1869"/>
                    <a:pt x="3433" y="1823"/>
                  </a:cubicBezTo>
                  <a:lnTo>
                    <a:pt x="3071" y="644"/>
                  </a:lnTo>
                  <a:lnTo>
                    <a:pt x="4768" y="116"/>
                  </a:lnTo>
                  <a:close/>
                  <a:moveTo>
                    <a:pt x="4748" y="0"/>
                  </a:moveTo>
                  <a:cubicBezTo>
                    <a:pt x="4739" y="0"/>
                    <a:pt x="4730" y="2"/>
                    <a:pt x="4722" y="4"/>
                  </a:cubicBezTo>
                  <a:lnTo>
                    <a:pt x="3024" y="542"/>
                  </a:lnTo>
                  <a:cubicBezTo>
                    <a:pt x="2997" y="552"/>
                    <a:pt x="2969" y="570"/>
                    <a:pt x="2960" y="598"/>
                  </a:cubicBezTo>
                  <a:cubicBezTo>
                    <a:pt x="2941" y="626"/>
                    <a:pt x="2941" y="663"/>
                    <a:pt x="2950" y="691"/>
                  </a:cubicBezTo>
                  <a:lnTo>
                    <a:pt x="3321" y="1860"/>
                  </a:lnTo>
                  <a:cubicBezTo>
                    <a:pt x="2941" y="2092"/>
                    <a:pt x="2607" y="2370"/>
                    <a:pt x="2310" y="2704"/>
                  </a:cubicBezTo>
                  <a:lnTo>
                    <a:pt x="1225" y="2138"/>
                  </a:lnTo>
                  <a:cubicBezTo>
                    <a:pt x="1197" y="2129"/>
                    <a:pt x="1169" y="2129"/>
                    <a:pt x="1132" y="2129"/>
                  </a:cubicBezTo>
                  <a:cubicBezTo>
                    <a:pt x="1104" y="2138"/>
                    <a:pt x="1076" y="2166"/>
                    <a:pt x="1067" y="2194"/>
                  </a:cubicBezTo>
                  <a:lnTo>
                    <a:pt x="241" y="3771"/>
                  </a:lnTo>
                  <a:cubicBezTo>
                    <a:pt x="232" y="3798"/>
                    <a:pt x="232" y="3826"/>
                    <a:pt x="241" y="3863"/>
                  </a:cubicBezTo>
                  <a:cubicBezTo>
                    <a:pt x="251" y="3891"/>
                    <a:pt x="269" y="3919"/>
                    <a:pt x="297" y="3928"/>
                  </a:cubicBezTo>
                  <a:lnTo>
                    <a:pt x="1382" y="4494"/>
                  </a:lnTo>
                  <a:cubicBezTo>
                    <a:pt x="1280" y="4921"/>
                    <a:pt x="1243" y="5366"/>
                    <a:pt x="1271" y="5802"/>
                  </a:cubicBezTo>
                  <a:lnTo>
                    <a:pt x="102" y="6173"/>
                  </a:lnTo>
                  <a:cubicBezTo>
                    <a:pt x="37" y="6192"/>
                    <a:pt x="0" y="6266"/>
                    <a:pt x="19" y="6322"/>
                  </a:cubicBezTo>
                  <a:lnTo>
                    <a:pt x="557" y="8019"/>
                  </a:lnTo>
                  <a:cubicBezTo>
                    <a:pt x="571" y="8069"/>
                    <a:pt x="619" y="8103"/>
                    <a:pt x="665" y="8103"/>
                  </a:cubicBezTo>
                  <a:cubicBezTo>
                    <a:pt x="679" y="8103"/>
                    <a:pt x="693" y="8100"/>
                    <a:pt x="705" y="8094"/>
                  </a:cubicBezTo>
                  <a:lnTo>
                    <a:pt x="1874" y="7732"/>
                  </a:lnTo>
                  <a:cubicBezTo>
                    <a:pt x="2106" y="8103"/>
                    <a:pt x="2394" y="8446"/>
                    <a:pt x="2718" y="8734"/>
                  </a:cubicBezTo>
                  <a:lnTo>
                    <a:pt x="2162" y="9819"/>
                  </a:lnTo>
                  <a:cubicBezTo>
                    <a:pt x="2125" y="9884"/>
                    <a:pt x="2152" y="9958"/>
                    <a:pt x="2208" y="9986"/>
                  </a:cubicBezTo>
                  <a:lnTo>
                    <a:pt x="3785" y="10802"/>
                  </a:lnTo>
                  <a:cubicBezTo>
                    <a:pt x="3803" y="10814"/>
                    <a:pt x="3823" y="10819"/>
                    <a:pt x="3843" y="10819"/>
                  </a:cubicBezTo>
                  <a:cubicBezTo>
                    <a:pt x="3888" y="10819"/>
                    <a:pt x="3933" y="10794"/>
                    <a:pt x="3952" y="10756"/>
                  </a:cubicBezTo>
                  <a:lnTo>
                    <a:pt x="4518" y="9671"/>
                  </a:lnTo>
                  <a:cubicBezTo>
                    <a:pt x="4853" y="9751"/>
                    <a:pt x="5194" y="9791"/>
                    <a:pt x="5541" y="9791"/>
                  </a:cubicBezTo>
                  <a:cubicBezTo>
                    <a:pt x="5636" y="9791"/>
                    <a:pt x="5731" y="9788"/>
                    <a:pt x="5826" y="9782"/>
                  </a:cubicBezTo>
                  <a:lnTo>
                    <a:pt x="6197" y="10951"/>
                  </a:lnTo>
                  <a:cubicBezTo>
                    <a:pt x="6216" y="10997"/>
                    <a:pt x="6262" y="11034"/>
                    <a:pt x="6308" y="11034"/>
                  </a:cubicBezTo>
                  <a:lnTo>
                    <a:pt x="6346" y="11034"/>
                  </a:lnTo>
                  <a:lnTo>
                    <a:pt x="8043" y="10496"/>
                  </a:lnTo>
                  <a:cubicBezTo>
                    <a:pt x="8099" y="10478"/>
                    <a:pt x="8136" y="10403"/>
                    <a:pt x="8117" y="10338"/>
                  </a:cubicBezTo>
                  <a:lnTo>
                    <a:pt x="7756" y="9170"/>
                  </a:lnTo>
                  <a:cubicBezTo>
                    <a:pt x="8127" y="8947"/>
                    <a:pt x="8461" y="8659"/>
                    <a:pt x="8757" y="8335"/>
                  </a:cubicBezTo>
                  <a:lnTo>
                    <a:pt x="9843" y="8891"/>
                  </a:lnTo>
                  <a:cubicBezTo>
                    <a:pt x="9859" y="8902"/>
                    <a:pt x="9879" y="8907"/>
                    <a:pt x="9898" y="8907"/>
                  </a:cubicBezTo>
                  <a:cubicBezTo>
                    <a:pt x="9911" y="8907"/>
                    <a:pt x="9924" y="8904"/>
                    <a:pt x="9936" y="8901"/>
                  </a:cubicBezTo>
                  <a:cubicBezTo>
                    <a:pt x="9963" y="8891"/>
                    <a:pt x="9991" y="8873"/>
                    <a:pt x="10010" y="8845"/>
                  </a:cubicBezTo>
                  <a:lnTo>
                    <a:pt x="10826" y="7268"/>
                  </a:lnTo>
                  <a:cubicBezTo>
                    <a:pt x="10854" y="7212"/>
                    <a:pt x="10835" y="7138"/>
                    <a:pt x="10771" y="7101"/>
                  </a:cubicBezTo>
                  <a:lnTo>
                    <a:pt x="9685" y="6535"/>
                  </a:lnTo>
                  <a:cubicBezTo>
                    <a:pt x="9787" y="6108"/>
                    <a:pt x="9824" y="5672"/>
                    <a:pt x="9806" y="5227"/>
                  </a:cubicBezTo>
                  <a:lnTo>
                    <a:pt x="10965" y="4856"/>
                  </a:lnTo>
                  <a:cubicBezTo>
                    <a:pt x="10993" y="4847"/>
                    <a:pt x="11021" y="4828"/>
                    <a:pt x="11040" y="4800"/>
                  </a:cubicBezTo>
                  <a:cubicBezTo>
                    <a:pt x="11049" y="4773"/>
                    <a:pt x="11058" y="4735"/>
                    <a:pt x="11049" y="4708"/>
                  </a:cubicBezTo>
                  <a:lnTo>
                    <a:pt x="10511" y="3019"/>
                  </a:lnTo>
                  <a:cubicBezTo>
                    <a:pt x="10495" y="2966"/>
                    <a:pt x="10442" y="2931"/>
                    <a:pt x="10393" y="2931"/>
                  </a:cubicBezTo>
                  <a:cubicBezTo>
                    <a:pt x="10382" y="2931"/>
                    <a:pt x="10372" y="2933"/>
                    <a:pt x="10362" y="2936"/>
                  </a:cubicBezTo>
                  <a:lnTo>
                    <a:pt x="9193" y="3307"/>
                  </a:lnTo>
                  <a:cubicBezTo>
                    <a:pt x="8962" y="2926"/>
                    <a:pt x="8674" y="2592"/>
                    <a:pt x="8349" y="2296"/>
                  </a:cubicBezTo>
                  <a:lnTo>
                    <a:pt x="8906" y="1210"/>
                  </a:lnTo>
                  <a:cubicBezTo>
                    <a:pt x="8943" y="1155"/>
                    <a:pt x="8915" y="1080"/>
                    <a:pt x="8860" y="1053"/>
                  </a:cubicBezTo>
                  <a:lnTo>
                    <a:pt x="7282" y="227"/>
                  </a:lnTo>
                  <a:cubicBezTo>
                    <a:pt x="7263" y="220"/>
                    <a:pt x="7238" y="214"/>
                    <a:pt x="7216" y="214"/>
                  </a:cubicBezTo>
                  <a:cubicBezTo>
                    <a:pt x="7207" y="214"/>
                    <a:pt x="7198" y="215"/>
                    <a:pt x="7190" y="218"/>
                  </a:cubicBezTo>
                  <a:cubicBezTo>
                    <a:pt x="7162" y="227"/>
                    <a:pt x="7134" y="255"/>
                    <a:pt x="7115" y="283"/>
                  </a:cubicBezTo>
                  <a:lnTo>
                    <a:pt x="6550" y="1368"/>
                  </a:lnTo>
                  <a:cubicBezTo>
                    <a:pt x="6205" y="1286"/>
                    <a:pt x="5854" y="1239"/>
                    <a:pt x="5497" y="1239"/>
                  </a:cubicBezTo>
                  <a:cubicBezTo>
                    <a:pt x="5412" y="1239"/>
                    <a:pt x="5327" y="1242"/>
                    <a:pt x="5242" y="1247"/>
                  </a:cubicBezTo>
                  <a:lnTo>
                    <a:pt x="4871" y="88"/>
                  </a:lnTo>
                  <a:cubicBezTo>
                    <a:pt x="4861" y="60"/>
                    <a:pt x="4843" y="32"/>
                    <a:pt x="4815" y="14"/>
                  </a:cubicBezTo>
                  <a:cubicBezTo>
                    <a:pt x="4795" y="7"/>
                    <a:pt x="4771" y="0"/>
                    <a:pt x="4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29"/>
          <p:cNvGrpSpPr/>
          <p:nvPr/>
        </p:nvGrpSpPr>
        <p:grpSpPr>
          <a:xfrm>
            <a:off x="6959933" y="2357479"/>
            <a:ext cx="1298848" cy="1015848"/>
            <a:chOff x="781983" y="2939892"/>
            <a:chExt cx="1298848" cy="1015848"/>
          </a:xfrm>
        </p:grpSpPr>
        <p:sp>
          <p:nvSpPr>
            <p:cNvPr id="1516" name="Google Shape;1516;p29"/>
            <p:cNvSpPr/>
            <p:nvPr/>
          </p:nvSpPr>
          <p:spPr>
            <a:xfrm>
              <a:off x="786411" y="3238660"/>
              <a:ext cx="998615" cy="711847"/>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781983" y="3234151"/>
              <a:ext cx="1008276" cy="721589"/>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842445" y="3184880"/>
              <a:ext cx="998615" cy="120359"/>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837937" y="3180371"/>
              <a:ext cx="1007632" cy="129295"/>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950731" y="3219982"/>
              <a:ext cx="45648" cy="46372"/>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022465" y="3219982"/>
              <a:ext cx="46372" cy="46372"/>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879077" y="3219982"/>
              <a:ext cx="46372" cy="46372"/>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841721" y="3305160"/>
              <a:ext cx="999340" cy="587061"/>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837212" y="3299927"/>
              <a:ext cx="1008356" cy="596802"/>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1256989" y="3442589"/>
              <a:ext cx="458571" cy="9017"/>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1256989" y="3510538"/>
              <a:ext cx="167375" cy="9741"/>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1479518" y="3510538"/>
              <a:ext cx="200947" cy="9741"/>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256989" y="3717365"/>
              <a:ext cx="297314" cy="909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1256989" y="3582191"/>
              <a:ext cx="462355" cy="9822"/>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256989" y="3650140"/>
              <a:ext cx="153125" cy="9822"/>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444416" y="3650140"/>
              <a:ext cx="271149" cy="9822"/>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12650" y="3420127"/>
              <a:ext cx="298844" cy="298844"/>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08141" y="3415699"/>
              <a:ext cx="307780" cy="307780"/>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899929" y="3422381"/>
              <a:ext cx="298119" cy="298039"/>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895501" y="3417148"/>
              <a:ext cx="307780" cy="307780"/>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1098627" y="3444038"/>
              <a:ext cx="74791" cy="74791"/>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1094118" y="3438805"/>
              <a:ext cx="83728" cy="84452"/>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1539981" y="2967184"/>
              <a:ext cx="514684" cy="462677"/>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1560913" y="2962354"/>
              <a:ext cx="472096" cy="472096"/>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1555680" y="2944642"/>
              <a:ext cx="525150" cy="463079"/>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1581846" y="2939892"/>
              <a:ext cx="472096" cy="472096"/>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1655753" y="3061621"/>
              <a:ext cx="306331" cy="193540"/>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1650520" y="3057193"/>
              <a:ext cx="315992" cy="202476"/>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29"/>
          <p:cNvGrpSpPr/>
          <p:nvPr/>
        </p:nvGrpSpPr>
        <p:grpSpPr>
          <a:xfrm>
            <a:off x="6414297" y="1204526"/>
            <a:ext cx="1469314" cy="944106"/>
            <a:chOff x="5423018" y="1213448"/>
            <a:chExt cx="1203665" cy="773414"/>
          </a:xfrm>
        </p:grpSpPr>
        <p:sp>
          <p:nvSpPr>
            <p:cNvPr id="1545" name="Google Shape;1545;p29"/>
            <p:cNvSpPr/>
            <p:nvPr/>
          </p:nvSpPr>
          <p:spPr>
            <a:xfrm>
              <a:off x="6505138" y="1371577"/>
              <a:ext cx="121545" cy="121073"/>
            </a:xfrm>
            <a:custGeom>
              <a:avLst/>
              <a:gdLst/>
              <a:ahLst/>
              <a:cxnLst/>
              <a:rect l="l" t="t" r="r" b="b"/>
              <a:pathLst>
                <a:path w="2060" h="2052" extrusionOk="0">
                  <a:moveTo>
                    <a:pt x="1030" y="177"/>
                  </a:moveTo>
                  <a:lnTo>
                    <a:pt x="1318" y="715"/>
                  </a:lnTo>
                  <a:cubicBezTo>
                    <a:pt x="1327" y="725"/>
                    <a:pt x="1336" y="725"/>
                    <a:pt x="1346" y="734"/>
                  </a:cubicBezTo>
                  <a:lnTo>
                    <a:pt x="1874" y="1031"/>
                  </a:lnTo>
                  <a:lnTo>
                    <a:pt x="1346" y="1318"/>
                  </a:lnTo>
                  <a:cubicBezTo>
                    <a:pt x="1336" y="1318"/>
                    <a:pt x="1327" y="1328"/>
                    <a:pt x="1318" y="1337"/>
                  </a:cubicBezTo>
                  <a:lnTo>
                    <a:pt x="1030" y="1875"/>
                  </a:lnTo>
                  <a:lnTo>
                    <a:pt x="733" y="1337"/>
                  </a:lnTo>
                  <a:cubicBezTo>
                    <a:pt x="733" y="1328"/>
                    <a:pt x="724" y="1318"/>
                    <a:pt x="715" y="1318"/>
                  </a:cubicBezTo>
                  <a:lnTo>
                    <a:pt x="177" y="1021"/>
                  </a:lnTo>
                  <a:lnTo>
                    <a:pt x="715" y="734"/>
                  </a:lnTo>
                  <a:cubicBezTo>
                    <a:pt x="724" y="725"/>
                    <a:pt x="733" y="715"/>
                    <a:pt x="743" y="706"/>
                  </a:cubicBezTo>
                  <a:lnTo>
                    <a:pt x="1030" y="177"/>
                  </a:lnTo>
                  <a:close/>
                  <a:moveTo>
                    <a:pt x="1030" y="1"/>
                  </a:moveTo>
                  <a:cubicBezTo>
                    <a:pt x="1012" y="1"/>
                    <a:pt x="993" y="10"/>
                    <a:pt x="984" y="29"/>
                  </a:cubicBezTo>
                  <a:lnTo>
                    <a:pt x="641" y="641"/>
                  </a:lnTo>
                  <a:lnTo>
                    <a:pt x="28" y="975"/>
                  </a:lnTo>
                  <a:cubicBezTo>
                    <a:pt x="10" y="984"/>
                    <a:pt x="0" y="1003"/>
                    <a:pt x="0" y="1021"/>
                  </a:cubicBezTo>
                  <a:cubicBezTo>
                    <a:pt x="0" y="1040"/>
                    <a:pt x="10" y="1059"/>
                    <a:pt x="28" y="1077"/>
                  </a:cubicBezTo>
                  <a:lnTo>
                    <a:pt x="641" y="1411"/>
                  </a:lnTo>
                  <a:lnTo>
                    <a:pt x="975" y="2023"/>
                  </a:lnTo>
                  <a:cubicBezTo>
                    <a:pt x="984" y="2042"/>
                    <a:pt x="1002" y="2051"/>
                    <a:pt x="1030" y="2051"/>
                  </a:cubicBezTo>
                  <a:cubicBezTo>
                    <a:pt x="1049" y="2051"/>
                    <a:pt x="1067" y="2042"/>
                    <a:pt x="1077" y="2023"/>
                  </a:cubicBezTo>
                  <a:lnTo>
                    <a:pt x="1411" y="1411"/>
                  </a:lnTo>
                  <a:lnTo>
                    <a:pt x="2023" y="1077"/>
                  </a:lnTo>
                  <a:cubicBezTo>
                    <a:pt x="2041" y="1068"/>
                    <a:pt x="2060" y="1049"/>
                    <a:pt x="2060" y="1021"/>
                  </a:cubicBezTo>
                  <a:cubicBezTo>
                    <a:pt x="2060" y="1003"/>
                    <a:pt x="2041" y="984"/>
                    <a:pt x="2023" y="975"/>
                  </a:cubicBezTo>
                  <a:lnTo>
                    <a:pt x="1411" y="641"/>
                  </a:lnTo>
                  <a:lnTo>
                    <a:pt x="1086" y="29"/>
                  </a:lnTo>
                  <a:cubicBezTo>
                    <a:pt x="1067" y="10"/>
                    <a:pt x="1049"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5489220" y="1480556"/>
              <a:ext cx="7198" cy="44370"/>
            </a:xfrm>
            <a:custGeom>
              <a:avLst/>
              <a:gdLst/>
              <a:ahLst/>
              <a:cxnLst/>
              <a:rect l="l" t="t" r="r" b="b"/>
              <a:pathLst>
                <a:path w="122" h="752" extrusionOk="0">
                  <a:moveTo>
                    <a:pt x="66" y="0"/>
                  </a:moveTo>
                  <a:cubicBezTo>
                    <a:pt x="29" y="0"/>
                    <a:pt x="1" y="28"/>
                    <a:pt x="1" y="65"/>
                  </a:cubicBezTo>
                  <a:lnTo>
                    <a:pt x="1" y="687"/>
                  </a:lnTo>
                  <a:cubicBezTo>
                    <a:pt x="1" y="724"/>
                    <a:pt x="29" y="751"/>
                    <a:pt x="66" y="751"/>
                  </a:cubicBezTo>
                  <a:cubicBezTo>
                    <a:pt x="94" y="751"/>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5489220" y="1575787"/>
              <a:ext cx="7198" cy="44370"/>
            </a:xfrm>
            <a:custGeom>
              <a:avLst/>
              <a:gdLst/>
              <a:ahLst/>
              <a:cxnLst/>
              <a:rect l="l" t="t" r="r" b="b"/>
              <a:pathLst>
                <a:path w="122" h="752" extrusionOk="0">
                  <a:moveTo>
                    <a:pt x="66" y="0"/>
                  </a:moveTo>
                  <a:cubicBezTo>
                    <a:pt x="29" y="0"/>
                    <a:pt x="1" y="28"/>
                    <a:pt x="1" y="65"/>
                  </a:cubicBezTo>
                  <a:lnTo>
                    <a:pt x="1" y="687"/>
                  </a:lnTo>
                  <a:cubicBezTo>
                    <a:pt x="1" y="724"/>
                    <a:pt x="29" y="752"/>
                    <a:pt x="66" y="752"/>
                  </a:cubicBezTo>
                  <a:cubicBezTo>
                    <a:pt x="94" y="752"/>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5518250" y="1546757"/>
              <a:ext cx="44370" cy="7198"/>
            </a:xfrm>
            <a:custGeom>
              <a:avLst/>
              <a:gdLst/>
              <a:ahLst/>
              <a:cxnLst/>
              <a:rect l="l" t="t" r="r" b="b"/>
              <a:pathLst>
                <a:path w="752" h="122" extrusionOk="0">
                  <a:moveTo>
                    <a:pt x="66" y="1"/>
                  </a:moveTo>
                  <a:cubicBezTo>
                    <a:pt x="28" y="1"/>
                    <a:pt x="1" y="28"/>
                    <a:pt x="1" y="56"/>
                  </a:cubicBezTo>
                  <a:cubicBezTo>
                    <a:pt x="1" y="93"/>
                    <a:pt x="28" y="121"/>
                    <a:pt x="66" y="121"/>
                  </a:cubicBezTo>
                  <a:lnTo>
                    <a:pt x="696" y="121"/>
                  </a:lnTo>
                  <a:cubicBezTo>
                    <a:pt x="724" y="121"/>
                    <a:pt x="752" y="93"/>
                    <a:pt x="752" y="56"/>
                  </a:cubicBezTo>
                  <a:cubicBezTo>
                    <a:pt x="752" y="28"/>
                    <a:pt x="724"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5423018" y="1546757"/>
              <a:ext cx="44370" cy="7198"/>
            </a:xfrm>
            <a:custGeom>
              <a:avLst/>
              <a:gdLst/>
              <a:ahLst/>
              <a:cxnLst/>
              <a:rect l="l" t="t" r="r" b="b"/>
              <a:pathLst>
                <a:path w="752" h="122" extrusionOk="0">
                  <a:moveTo>
                    <a:pt x="65" y="1"/>
                  </a:moveTo>
                  <a:cubicBezTo>
                    <a:pt x="28" y="1"/>
                    <a:pt x="0" y="28"/>
                    <a:pt x="0" y="56"/>
                  </a:cubicBezTo>
                  <a:cubicBezTo>
                    <a:pt x="0" y="93"/>
                    <a:pt x="28" y="121"/>
                    <a:pt x="65" y="121"/>
                  </a:cubicBezTo>
                  <a:lnTo>
                    <a:pt x="687" y="121"/>
                  </a:lnTo>
                  <a:cubicBezTo>
                    <a:pt x="724" y="121"/>
                    <a:pt x="752" y="93"/>
                    <a:pt x="752" y="56"/>
                  </a:cubicBezTo>
                  <a:cubicBezTo>
                    <a:pt x="752" y="28"/>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5446030" y="1570831"/>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5442194" y="1567291"/>
              <a:ext cx="33985" cy="33159"/>
            </a:xfrm>
            <a:custGeom>
              <a:avLst/>
              <a:gdLst/>
              <a:ahLst/>
              <a:cxnLst/>
              <a:rect l="l" t="t" r="r" b="b"/>
              <a:pathLst>
                <a:path w="576" h="562" extrusionOk="0">
                  <a:moveTo>
                    <a:pt x="512" y="0"/>
                  </a:moveTo>
                  <a:cubicBezTo>
                    <a:pt x="496" y="0"/>
                    <a:pt x="483" y="5"/>
                    <a:pt x="473" y="14"/>
                  </a:cubicBezTo>
                  <a:lnTo>
                    <a:pt x="28" y="460"/>
                  </a:lnTo>
                  <a:cubicBezTo>
                    <a:pt x="0" y="487"/>
                    <a:pt x="0" y="525"/>
                    <a:pt x="28" y="543"/>
                  </a:cubicBezTo>
                  <a:cubicBezTo>
                    <a:pt x="37" y="562"/>
                    <a:pt x="47" y="562"/>
                    <a:pt x="65" y="562"/>
                  </a:cubicBezTo>
                  <a:cubicBezTo>
                    <a:pt x="84" y="562"/>
                    <a:pt x="93" y="56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5513352" y="1503508"/>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5509517" y="1499968"/>
              <a:ext cx="33985" cy="33159"/>
            </a:xfrm>
            <a:custGeom>
              <a:avLst/>
              <a:gdLst/>
              <a:ahLst/>
              <a:cxnLst/>
              <a:rect l="l" t="t" r="r" b="b"/>
              <a:pathLst>
                <a:path w="576" h="562" extrusionOk="0">
                  <a:moveTo>
                    <a:pt x="512" y="0"/>
                  </a:moveTo>
                  <a:cubicBezTo>
                    <a:pt x="496" y="0"/>
                    <a:pt x="483" y="5"/>
                    <a:pt x="473" y="14"/>
                  </a:cubicBezTo>
                  <a:lnTo>
                    <a:pt x="28" y="460"/>
                  </a:lnTo>
                  <a:cubicBezTo>
                    <a:pt x="0" y="487"/>
                    <a:pt x="0" y="524"/>
                    <a:pt x="28" y="543"/>
                  </a:cubicBezTo>
                  <a:cubicBezTo>
                    <a:pt x="37" y="552"/>
                    <a:pt x="56" y="562"/>
                    <a:pt x="65" y="562"/>
                  </a:cubicBezTo>
                  <a:cubicBezTo>
                    <a:pt x="84" y="562"/>
                    <a:pt x="93" y="55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5446030" y="1503508"/>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5442194" y="1499968"/>
              <a:ext cx="33985" cy="33159"/>
            </a:xfrm>
            <a:custGeom>
              <a:avLst/>
              <a:gdLst/>
              <a:ahLst/>
              <a:cxnLst/>
              <a:rect l="l" t="t" r="r" b="b"/>
              <a:pathLst>
                <a:path w="576" h="562" extrusionOk="0">
                  <a:moveTo>
                    <a:pt x="65" y="0"/>
                  </a:moveTo>
                  <a:cubicBezTo>
                    <a:pt x="51" y="0"/>
                    <a:pt x="37" y="5"/>
                    <a:pt x="28" y="14"/>
                  </a:cubicBezTo>
                  <a:cubicBezTo>
                    <a:pt x="0" y="42"/>
                    <a:pt x="0" y="79"/>
                    <a:pt x="28" y="98"/>
                  </a:cubicBezTo>
                  <a:lnTo>
                    <a:pt x="473" y="543"/>
                  </a:lnTo>
                  <a:cubicBezTo>
                    <a:pt x="483" y="552"/>
                    <a:pt x="492" y="562"/>
                    <a:pt x="510" y="562"/>
                  </a:cubicBezTo>
                  <a:cubicBezTo>
                    <a:pt x="529" y="562"/>
                    <a:pt x="538" y="552"/>
                    <a:pt x="547" y="543"/>
                  </a:cubicBezTo>
                  <a:cubicBezTo>
                    <a:pt x="575" y="524"/>
                    <a:pt x="575" y="487"/>
                    <a:pt x="547" y="460"/>
                  </a:cubicBezTo>
                  <a:lnTo>
                    <a:pt x="102" y="14"/>
                  </a:lnTo>
                  <a:cubicBezTo>
                    <a:pt x="93" y="5"/>
                    <a:pt x="79"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5513352" y="1570831"/>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5509517" y="1567291"/>
              <a:ext cx="33985" cy="33159"/>
            </a:xfrm>
            <a:custGeom>
              <a:avLst/>
              <a:gdLst/>
              <a:ahLst/>
              <a:cxnLst/>
              <a:rect l="l" t="t" r="r" b="b"/>
              <a:pathLst>
                <a:path w="576" h="562" extrusionOk="0">
                  <a:moveTo>
                    <a:pt x="66" y="0"/>
                  </a:moveTo>
                  <a:cubicBezTo>
                    <a:pt x="51" y="0"/>
                    <a:pt x="37" y="5"/>
                    <a:pt x="28" y="14"/>
                  </a:cubicBezTo>
                  <a:cubicBezTo>
                    <a:pt x="0" y="42"/>
                    <a:pt x="0" y="79"/>
                    <a:pt x="28" y="98"/>
                  </a:cubicBezTo>
                  <a:lnTo>
                    <a:pt x="473" y="543"/>
                  </a:lnTo>
                  <a:cubicBezTo>
                    <a:pt x="483" y="562"/>
                    <a:pt x="492" y="562"/>
                    <a:pt x="510" y="562"/>
                  </a:cubicBezTo>
                  <a:cubicBezTo>
                    <a:pt x="529" y="562"/>
                    <a:pt x="538" y="562"/>
                    <a:pt x="547" y="543"/>
                  </a:cubicBezTo>
                  <a:cubicBezTo>
                    <a:pt x="575" y="525"/>
                    <a:pt x="575" y="487"/>
                    <a:pt x="547" y="460"/>
                  </a:cubicBezTo>
                  <a:lnTo>
                    <a:pt x="111" y="14"/>
                  </a:lnTo>
                  <a:cubicBezTo>
                    <a:pt x="98" y="5"/>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6401705" y="1879536"/>
              <a:ext cx="52571" cy="52040"/>
            </a:xfrm>
            <a:custGeom>
              <a:avLst/>
              <a:gdLst/>
              <a:ahLst/>
              <a:cxnLst/>
              <a:rect l="l" t="t" r="r" b="b"/>
              <a:pathLst>
                <a:path w="891" h="882" extrusionOk="0">
                  <a:moveTo>
                    <a:pt x="445" y="112"/>
                  </a:moveTo>
                  <a:cubicBezTo>
                    <a:pt x="631" y="112"/>
                    <a:pt x="770" y="260"/>
                    <a:pt x="770" y="446"/>
                  </a:cubicBezTo>
                  <a:cubicBezTo>
                    <a:pt x="770" y="622"/>
                    <a:pt x="631" y="771"/>
                    <a:pt x="445" y="771"/>
                  </a:cubicBezTo>
                  <a:cubicBezTo>
                    <a:pt x="269" y="771"/>
                    <a:pt x="121" y="622"/>
                    <a:pt x="121" y="446"/>
                  </a:cubicBezTo>
                  <a:cubicBezTo>
                    <a:pt x="121" y="260"/>
                    <a:pt x="269" y="112"/>
                    <a:pt x="445" y="112"/>
                  </a:cubicBezTo>
                  <a:close/>
                  <a:moveTo>
                    <a:pt x="445" y="1"/>
                  </a:moveTo>
                  <a:cubicBezTo>
                    <a:pt x="204" y="1"/>
                    <a:pt x="0" y="196"/>
                    <a:pt x="0" y="446"/>
                  </a:cubicBezTo>
                  <a:cubicBezTo>
                    <a:pt x="0" y="687"/>
                    <a:pt x="204" y="882"/>
                    <a:pt x="445" y="882"/>
                  </a:cubicBezTo>
                  <a:cubicBezTo>
                    <a:pt x="696" y="882"/>
                    <a:pt x="891" y="687"/>
                    <a:pt x="891" y="446"/>
                  </a:cubicBezTo>
                  <a:cubicBezTo>
                    <a:pt x="891" y="196"/>
                    <a:pt x="687"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5649591" y="1243540"/>
              <a:ext cx="33454" cy="32864"/>
            </a:xfrm>
            <a:custGeom>
              <a:avLst/>
              <a:gdLst/>
              <a:ahLst/>
              <a:cxnLst/>
              <a:rect l="l" t="t" r="r" b="b"/>
              <a:pathLst>
                <a:path w="567" h="557" extrusionOk="0">
                  <a:moveTo>
                    <a:pt x="289" y="112"/>
                  </a:moveTo>
                  <a:cubicBezTo>
                    <a:pt x="381" y="112"/>
                    <a:pt x="456" y="186"/>
                    <a:pt x="456" y="279"/>
                  </a:cubicBezTo>
                  <a:cubicBezTo>
                    <a:pt x="456" y="371"/>
                    <a:pt x="381" y="446"/>
                    <a:pt x="289" y="446"/>
                  </a:cubicBezTo>
                  <a:cubicBezTo>
                    <a:pt x="196" y="446"/>
                    <a:pt x="122" y="371"/>
                    <a:pt x="122" y="279"/>
                  </a:cubicBezTo>
                  <a:cubicBezTo>
                    <a:pt x="122" y="186"/>
                    <a:pt x="196" y="112"/>
                    <a:pt x="289" y="112"/>
                  </a:cubicBezTo>
                  <a:close/>
                  <a:moveTo>
                    <a:pt x="289" y="0"/>
                  </a:moveTo>
                  <a:cubicBezTo>
                    <a:pt x="131" y="0"/>
                    <a:pt x="1" y="121"/>
                    <a:pt x="1" y="279"/>
                  </a:cubicBezTo>
                  <a:cubicBezTo>
                    <a:pt x="1" y="436"/>
                    <a:pt x="131" y="557"/>
                    <a:pt x="289" y="557"/>
                  </a:cubicBezTo>
                  <a:cubicBezTo>
                    <a:pt x="437" y="557"/>
                    <a:pt x="567" y="436"/>
                    <a:pt x="567" y="279"/>
                  </a:cubicBezTo>
                  <a:cubicBezTo>
                    <a:pt x="567" y="121"/>
                    <a:pt x="437"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5647408" y="1634318"/>
              <a:ext cx="784969" cy="105142"/>
            </a:xfrm>
            <a:custGeom>
              <a:avLst/>
              <a:gdLst/>
              <a:ahLst/>
              <a:cxnLst/>
              <a:rect l="l" t="t" r="r" b="b"/>
              <a:pathLst>
                <a:path w="13304" h="1782" extrusionOk="0">
                  <a:moveTo>
                    <a:pt x="845" y="1"/>
                  </a:moveTo>
                  <a:cubicBezTo>
                    <a:pt x="381" y="1"/>
                    <a:pt x="1" y="372"/>
                    <a:pt x="1" y="836"/>
                  </a:cubicBezTo>
                  <a:lnTo>
                    <a:pt x="1" y="938"/>
                  </a:lnTo>
                  <a:cubicBezTo>
                    <a:pt x="1" y="1402"/>
                    <a:pt x="381" y="1782"/>
                    <a:pt x="845" y="1782"/>
                  </a:cubicBezTo>
                  <a:lnTo>
                    <a:pt x="12469" y="1782"/>
                  </a:lnTo>
                  <a:cubicBezTo>
                    <a:pt x="12933" y="1782"/>
                    <a:pt x="13304" y="1402"/>
                    <a:pt x="13304" y="938"/>
                  </a:cubicBezTo>
                  <a:lnTo>
                    <a:pt x="13304" y="836"/>
                  </a:lnTo>
                  <a:cubicBezTo>
                    <a:pt x="13304" y="372"/>
                    <a:pt x="12933" y="1"/>
                    <a:pt x="1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644163" y="1630483"/>
              <a:ext cx="791519" cy="112282"/>
            </a:xfrm>
            <a:custGeom>
              <a:avLst/>
              <a:gdLst/>
              <a:ahLst/>
              <a:cxnLst/>
              <a:rect l="l" t="t" r="r" b="b"/>
              <a:pathLst>
                <a:path w="13415" h="1903" extrusionOk="0">
                  <a:moveTo>
                    <a:pt x="12524" y="121"/>
                  </a:moveTo>
                  <a:cubicBezTo>
                    <a:pt x="12950" y="121"/>
                    <a:pt x="13303" y="474"/>
                    <a:pt x="13303" y="901"/>
                  </a:cubicBezTo>
                  <a:lnTo>
                    <a:pt x="13303" y="1003"/>
                  </a:lnTo>
                  <a:cubicBezTo>
                    <a:pt x="13303" y="1429"/>
                    <a:pt x="12950" y="1782"/>
                    <a:pt x="12524" y="1782"/>
                  </a:cubicBezTo>
                  <a:lnTo>
                    <a:pt x="900" y="1782"/>
                  </a:lnTo>
                  <a:cubicBezTo>
                    <a:pt x="464" y="1782"/>
                    <a:pt x="112" y="1439"/>
                    <a:pt x="112" y="1003"/>
                  </a:cubicBezTo>
                  <a:lnTo>
                    <a:pt x="112" y="901"/>
                  </a:lnTo>
                  <a:cubicBezTo>
                    <a:pt x="112" y="474"/>
                    <a:pt x="464" y="121"/>
                    <a:pt x="900" y="121"/>
                  </a:cubicBezTo>
                  <a:close/>
                  <a:moveTo>
                    <a:pt x="900" y="1"/>
                  </a:moveTo>
                  <a:cubicBezTo>
                    <a:pt x="399" y="1"/>
                    <a:pt x="0" y="409"/>
                    <a:pt x="0" y="901"/>
                  </a:cubicBezTo>
                  <a:lnTo>
                    <a:pt x="0" y="1003"/>
                  </a:lnTo>
                  <a:cubicBezTo>
                    <a:pt x="0" y="1504"/>
                    <a:pt x="399" y="1903"/>
                    <a:pt x="900" y="1903"/>
                  </a:cubicBezTo>
                  <a:lnTo>
                    <a:pt x="12524" y="1903"/>
                  </a:lnTo>
                  <a:cubicBezTo>
                    <a:pt x="13015" y="1903"/>
                    <a:pt x="13414" y="1494"/>
                    <a:pt x="13414" y="1003"/>
                  </a:cubicBezTo>
                  <a:lnTo>
                    <a:pt x="13414" y="901"/>
                  </a:lnTo>
                  <a:cubicBezTo>
                    <a:pt x="13414" y="409"/>
                    <a:pt x="13015" y="1"/>
                    <a:pt x="12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783174" y="1797993"/>
              <a:ext cx="513499" cy="61363"/>
            </a:xfrm>
            <a:custGeom>
              <a:avLst/>
              <a:gdLst/>
              <a:ahLst/>
              <a:cxnLst/>
              <a:rect l="l" t="t" r="r" b="b"/>
              <a:pathLst>
                <a:path w="8703" h="1040" extrusionOk="0">
                  <a:moveTo>
                    <a:pt x="520" y="0"/>
                  </a:moveTo>
                  <a:cubicBezTo>
                    <a:pt x="232" y="0"/>
                    <a:pt x="1" y="232"/>
                    <a:pt x="1" y="520"/>
                  </a:cubicBezTo>
                  <a:cubicBezTo>
                    <a:pt x="1" y="808"/>
                    <a:pt x="232" y="1039"/>
                    <a:pt x="520" y="1039"/>
                  </a:cubicBezTo>
                  <a:lnTo>
                    <a:pt x="8183" y="1039"/>
                  </a:lnTo>
                  <a:cubicBezTo>
                    <a:pt x="8470" y="1039"/>
                    <a:pt x="8702" y="808"/>
                    <a:pt x="8702" y="520"/>
                  </a:cubicBezTo>
                  <a:cubicBezTo>
                    <a:pt x="8702" y="232"/>
                    <a:pt x="8470" y="0"/>
                    <a:pt x="8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5779870" y="1794689"/>
              <a:ext cx="520048" cy="67971"/>
            </a:xfrm>
            <a:custGeom>
              <a:avLst/>
              <a:gdLst/>
              <a:ahLst/>
              <a:cxnLst/>
              <a:rect l="l" t="t" r="r" b="b"/>
              <a:pathLst>
                <a:path w="8814" h="1152" extrusionOk="0">
                  <a:moveTo>
                    <a:pt x="8239" y="112"/>
                  </a:moveTo>
                  <a:cubicBezTo>
                    <a:pt x="8489" y="112"/>
                    <a:pt x="8702" y="326"/>
                    <a:pt x="8702" y="576"/>
                  </a:cubicBezTo>
                  <a:cubicBezTo>
                    <a:pt x="8702" y="826"/>
                    <a:pt x="8498" y="1040"/>
                    <a:pt x="8239" y="1040"/>
                  </a:cubicBezTo>
                  <a:lnTo>
                    <a:pt x="576" y="1040"/>
                  </a:lnTo>
                  <a:cubicBezTo>
                    <a:pt x="326" y="1040"/>
                    <a:pt x="112" y="826"/>
                    <a:pt x="112" y="576"/>
                  </a:cubicBezTo>
                  <a:cubicBezTo>
                    <a:pt x="112" y="326"/>
                    <a:pt x="326" y="112"/>
                    <a:pt x="576" y="112"/>
                  </a:cubicBezTo>
                  <a:close/>
                  <a:moveTo>
                    <a:pt x="576" y="1"/>
                  </a:moveTo>
                  <a:cubicBezTo>
                    <a:pt x="261" y="1"/>
                    <a:pt x="1" y="261"/>
                    <a:pt x="1" y="576"/>
                  </a:cubicBezTo>
                  <a:cubicBezTo>
                    <a:pt x="1" y="891"/>
                    <a:pt x="261" y="1151"/>
                    <a:pt x="576" y="1151"/>
                  </a:cubicBezTo>
                  <a:lnTo>
                    <a:pt x="8239" y="1151"/>
                  </a:lnTo>
                  <a:cubicBezTo>
                    <a:pt x="8554" y="1151"/>
                    <a:pt x="8814" y="891"/>
                    <a:pt x="8814" y="576"/>
                  </a:cubicBezTo>
                  <a:cubicBezTo>
                    <a:pt x="8814" y="261"/>
                    <a:pt x="8554" y="1"/>
                    <a:pt x="8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5918351" y="1908565"/>
              <a:ext cx="243090" cy="75051"/>
            </a:xfrm>
            <a:custGeom>
              <a:avLst/>
              <a:gdLst/>
              <a:ahLst/>
              <a:cxnLst/>
              <a:rect l="l" t="t" r="r" b="b"/>
              <a:pathLst>
                <a:path w="4120" h="1272" extrusionOk="0">
                  <a:moveTo>
                    <a:pt x="641" y="0"/>
                  </a:moveTo>
                  <a:cubicBezTo>
                    <a:pt x="288" y="0"/>
                    <a:pt x="1" y="279"/>
                    <a:pt x="1" y="631"/>
                  </a:cubicBezTo>
                  <a:cubicBezTo>
                    <a:pt x="1" y="984"/>
                    <a:pt x="288" y="1271"/>
                    <a:pt x="641" y="1271"/>
                  </a:cubicBezTo>
                  <a:lnTo>
                    <a:pt x="3480" y="1271"/>
                  </a:lnTo>
                  <a:cubicBezTo>
                    <a:pt x="3832" y="1271"/>
                    <a:pt x="4120" y="984"/>
                    <a:pt x="4120" y="631"/>
                  </a:cubicBezTo>
                  <a:cubicBezTo>
                    <a:pt x="4120" y="279"/>
                    <a:pt x="3832" y="0"/>
                    <a:pt x="3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5915106" y="1904730"/>
              <a:ext cx="249640" cy="82131"/>
            </a:xfrm>
            <a:custGeom>
              <a:avLst/>
              <a:gdLst/>
              <a:ahLst/>
              <a:cxnLst/>
              <a:rect l="l" t="t" r="r" b="b"/>
              <a:pathLst>
                <a:path w="4231" h="1392" extrusionOk="0">
                  <a:moveTo>
                    <a:pt x="3535" y="121"/>
                  </a:moveTo>
                  <a:cubicBezTo>
                    <a:pt x="3850" y="121"/>
                    <a:pt x="4110" y="381"/>
                    <a:pt x="4110" y="696"/>
                  </a:cubicBezTo>
                  <a:cubicBezTo>
                    <a:pt x="4110" y="1021"/>
                    <a:pt x="3850" y="1281"/>
                    <a:pt x="3535" y="1281"/>
                  </a:cubicBezTo>
                  <a:lnTo>
                    <a:pt x="696" y="1281"/>
                  </a:lnTo>
                  <a:cubicBezTo>
                    <a:pt x="381" y="1281"/>
                    <a:pt x="121" y="1021"/>
                    <a:pt x="121" y="696"/>
                  </a:cubicBezTo>
                  <a:cubicBezTo>
                    <a:pt x="121" y="381"/>
                    <a:pt x="381" y="121"/>
                    <a:pt x="696" y="121"/>
                  </a:cubicBezTo>
                  <a:close/>
                  <a:moveTo>
                    <a:pt x="696" y="0"/>
                  </a:moveTo>
                  <a:cubicBezTo>
                    <a:pt x="316" y="0"/>
                    <a:pt x="0" y="316"/>
                    <a:pt x="0" y="696"/>
                  </a:cubicBezTo>
                  <a:cubicBezTo>
                    <a:pt x="0" y="1086"/>
                    <a:pt x="316" y="1392"/>
                    <a:pt x="696" y="1392"/>
                  </a:cubicBezTo>
                  <a:lnTo>
                    <a:pt x="3535" y="1392"/>
                  </a:lnTo>
                  <a:cubicBezTo>
                    <a:pt x="3915" y="1392"/>
                    <a:pt x="4230" y="1086"/>
                    <a:pt x="4230" y="696"/>
                  </a:cubicBezTo>
                  <a:cubicBezTo>
                    <a:pt x="4230" y="316"/>
                    <a:pt x="3915" y="0"/>
                    <a:pt x="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5656199" y="1614611"/>
              <a:ext cx="784969" cy="105142"/>
            </a:xfrm>
            <a:custGeom>
              <a:avLst/>
              <a:gdLst/>
              <a:ahLst/>
              <a:cxnLst/>
              <a:rect l="l" t="t" r="r" b="b"/>
              <a:pathLst>
                <a:path w="13304" h="1782" extrusionOk="0">
                  <a:moveTo>
                    <a:pt x="844" y="1"/>
                  </a:moveTo>
                  <a:cubicBezTo>
                    <a:pt x="381" y="1"/>
                    <a:pt x="0" y="381"/>
                    <a:pt x="0" y="845"/>
                  </a:cubicBezTo>
                  <a:lnTo>
                    <a:pt x="0" y="947"/>
                  </a:lnTo>
                  <a:cubicBezTo>
                    <a:pt x="0" y="1411"/>
                    <a:pt x="381" y="1782"/>
                    <a:pt x="844" y="1782"/>
                  </a:cubicBezTo>
                  <a:lnTo>
                    <a:pt x="12468" y="1782"/>
                  </a:lnTo>
                  <a:cubicBezTo>
                    <a:pt x="12932" y="1782"/>
                    <a:pt x="13303" y="1411"/>
                    <a:pt x="13303" y="947"/>
                  </a:cubicBezTo>
                  <a:lnTo>
                    <a:pt x="13303" y="845"/>
                  </a:lnTo>
                  <a:cubicBezTo>
                    <a:pt x="13303" y="381"/>
                    <a:pt x="12932" y="1"/>
                    <a:pt x="12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5652895" y="1611366"/>
              <a:ext cx="792109" cy="112223"/>
            </a:xfrm>
            <a:custGeom>
              <a:avLst/>
              <a:gdLst/>
              <a:ahLst/>
              <a:cxnLst/>
              <a:rect l="l" t="t" r="r" b="b"/>
              <a:pathLst>
                <a:path w="13425" h="1902" extrusionOk="0">
                  <a:moveTo>
                    <a:pt x="12524" y="121"/>
                  </a:moveTo>
                  <a:cubicBezTo>
                    <a:pt x="12951" y="121"/>
                    <a:pt x="13303" y="464"/>
                    <a:pt x="13303" y="900"/>
                  </a:cubicBezTo>
                  <a:lnTo>
                    <a:pt x="13303" y="1002"/>
                  </a:lnTo>
                  <a:cubicBezTo>
                    <a:pt x="13303" y="1429"/>
                    <a:pt x="12951" y="1781"/>
                    <a:pt x="12524" y="1781"/>
                  </a:cubicBezTo>
                  <a:lnTo>
                    <a:pt x="900" y="1781"/>
                  </a:lnTo>
                  <a:cubicBezTo>
                    <a:pt x="474" y="1781"/>
                    <a:pt x="121" y="1429"/>
                    <a:pt x="121" y="1002"/>
                  </a:cubicBezTo>
                  <a:lnTo>
                    <a:pt x="121" y="900"/>
                  </a:lnTo>
                  <a:cubicBezTo>
                    <a:pt x="121" y="464"/>
                    <a:pt x="464" y="121"/>
                    <a:pt x="900" y="121"/>
                  </a:cubicBezTo>
                  <a:close/>
                  <a:moveTo>
                    <a:pt x="900" y="0"/>
                  </a:moveTo>
                  <a:cubicBezTo>
                    <a:pt x="409" y="0"/>
                    <a:pt x="1" y="408"/>
                    <a:pt x="1" y="900"/>
                  </a:cubicBezTo>
                  <a:lnTo>
                    <a:pt x="1" y="1002"/>
                  </a:lnTo>
                  <a:cubicBezTo>
                    <a:pt x="1" y="1494"/>
                    <a:pt x="409" y="1902"/>
                    <a:pt x="900" y="1902"/>
                  </a:cubicBezTo>
                  <a:lnTo>
                    <a:pt x="12524" y="1902"/>
                  </a:lnTo>
                  <a:cubicBezTo>
                    <a:pt x="13016" y="1902"/>
                    <a:pt x="13424" y="1494"/>
                    <a:pt x="13424" y="1002"/>
                  </a:cubicBezTo>
                  <a:lnTo>
                    <a:pt x="13424" y="900"/>
                  </a:lnTo>
                  <a:cubicBezTo>
                    <a:pt x="13424" y="408"/>
                    <a:pt x="13016" y="0"/>
                    <a:pt x="12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5742698" y="1644172"/>
              <a:ext cx="607608" cy="42246"/>
            </a:xfrm>
            <a:custGeom>
              <a:avLst/>
              <a:gdLst/>
              <a:ahLst/>
              <a:cxnLst/>
              <a:rect l="l" t="t" r="r" b="b"/>
              <a:pathLst>
                <a:path w="10298" h="716" extrusionOk="0">
                  <a:moveTo>
                    <a:pt x="9954" y="112"/>
                  </a:moveTo>
                  <a:cubicBezTo>
                    <a:pt x="10084" y="112"/>
                    <a:pt x="10186" y="214"/>
                    <a:pt x="10186" y="335"/>
                  </a:cubicBezTo>
                  <a:lnTo>
                    <a:pt x="10186" y="372"/>
                  </a:lnTo>
                  <a:cubicBezTo>
                    <a:pt x="10186" y="492"/>
                    <a:pt x="10084" y="594"/>
                    <a:pt x="9954" y="594"/>
                  </a:cubicBezTo>
                  <a:lnTo>
                    <a:pt x="343" y="594"/>
                  </a:lnTo>
                  <a:cubicBezTo>
                    <a:pt x="213" y="594"/>
                    <a:pt x="111" y="492"/>
                    <a:pt x="111" y="372"/>
                  </a:cubicBezTo>
                  <a:lnTo>
                    <a:pt x="111" y="335"/>
                  </a:lnTo>
                  <a:cubicBezTo>
                    <a:pt x="111" y="214"/>
                    <a:pt x="213" y="112"/>
                    <a:pt x="343" y="112"/>
                  </a:cubicBezTo>
                  <a:close/>
                  <a:moveTo>
                    <a:pt x="343" y="1"/>
                  </a:moveTo>
                  <a:cubicBezTo>
                    <a:pt x="148" y="1"/>
                    <a:pt x="0" y="149"/>
                    <a:pt x="0" y="335"/>
                  </a:cubicBezTo>
                  <a:lnTo>
                    <a:pt x="0" y="372"/>
                  </a:lnTo>
                  <a:cubicBezTo>
                    <a:pt x="0" y="557"/>
                    <a:pt x="158" y="715"/>
                    <a:pt x="343" y="715"/>
                  </a:cubicBezTo>
                  <a:lnTo>
                    <a:pt x="9954" y="715"/>
                  </a:lnTo>
                  <a:cubicBezTo>
                    <a:pt x="10149" y="715"/>
                    <a:pt x="10297" y="557"/>
                    <a:pt x="10297" y="372"/>
                  </a:cubicBezTo>
                  <a:lnTo>
                    <a:pt x="10297" y="335"/>
                  </a:lnTo>
                  <a:cubicBezTo>
                    <a:pt x="10297" y="149"/>
                    <a:pt x="10149" y="1"/>
                    <a:pt x="9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5792497" y="1778817"/>
              <a:ext cx="512909" cy="61363"/>
            </a:xfrm>
            <a:custGeom>
              <a:avLst/>
              <a:gdLst/>
              <a:ahLst/>
              <a:cxnLst/>
              <a:rect l="l" t="t" r="r" b="b"/>
              <a:pathLst>
                <a:path w="8693" h="1040" extrusionOk="0">
                  <a:moveTo>
                    <a:pt x="510" y="1"/>
                  </a:moveTo>
                  <a:cubicBezTo>
                    <a:pt x="232" y="1"/>
                    <a:pt x="0" y="233"/>
                    <a:pt x="0" y="520"/>
                  </a:cubicBezTo>
                  <a:cubicBezTo>
                    <a:pt x="0" y="808"/>
                    <a:pt x="232" y="1040"/>
                    <a:pt x="510" y="1040"/>
                  </a:cubicBezTo>
                  <a:lnTo>
                    <a:pt x="8173" y="1040"/>
                  </a:lnTo>
                  <a:cubicBezTo>
                    <a:pt x="8461" y="1040"/>
                    <a:pt x="8692" y="808"/>
                    <a:pt x="8692" y="520"/>
                  </a:cubicBezTo>
                  <a:cubicBezTo>
                    <a:pt x="8692" y="233"/>
                    <a:pt x="8461" y="1"/>
                    <a:pt x="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5788662" y="1775572"/>
              <a:ext cx="520048" cy="67912"/>
            </a:xfrm>
            <a:custGeom>
              <a:avLst/>
              <a:gdLst/>
              <a:ahLst/>
              <a:cxnLst/>
              <a:rect l="l" t="t" r="r" b="b"/>
              <a:pathLst>
                <a:path w="8814" h="1151" extrusionOk="0">
                  <a:moveTo>
                    <a:pt x="8238" y="111"/>
                  </a:moveTo>
                  <a:cubicBezTo>
                    <a:pt x="8498" y="111"/>
                    <a:pt x="8702" y="316"/>
                    <a:pt x="8702" y="575"/>
                  </a:cubicBezTo>
                  <a:cubicBezTo>
                    <a:pt x="8702" y="826"/>
                    <a:pt x="8498" y="1030"/>
                    <a:pt x="8238" y="1030"/>
                  </a:cubicBezTo>
                  <a:lnTo>
                    <a:pt x="575" y="1030"/>
                  </a:lnTo>
                  <a:cubicBezTo>
                    <a:pt x="325" y="1030"/>
                    <a:pt x="121" y="826"/>
                    <a:pt x="121" y="575"/>
                  </a:cubicBezTo>
                  <a:cubicBezTo>
                    <a:pt x="121" y="316"/>
                    <a:pt x="325" y="111"/>
                    <a:pt x="575" y="111"/>
                  </a:cubicBezTo>
                  <a:close/>
                  <a:moveTo>
                    <a:pt x="575" y="0"/>
                  </a:moveTo>
                  <a:cubicBezTo>
                    <a:pt x="260" y="0"/>
                    <a:pt x="0" y="251"/>
                    <a:pt x="0" y="575"/>
                  </a:cubicBezTo>
                  <a:cubicBezTo>
                    <a:pt x="0" y="891"/>
                    <a:pt x="260" y="1150"/>
                    <a:pt x="575" y="1150"/>
                  </a:cubicBezTo>
                  <a:lnTo>
                    <a:pt x="8238" y="1150"/>
                  </a:lnTo>
                  <a:cubicBezTo>
                    <a:pt x="8563" y="1150"/>
                    <a:pt x="8813" y="891"/>
                    <a:pt x="8813" y="575"/>
                  </a:cubicBezTo>
                  <a:cubicBezTo>
                    <a:pt x="8813" y="251"/>
                    <a:pt x="8563" y="0"/>
                    <a:pt x="8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896460"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5953399" y="1795810"/>
              <a:ext cx="27436" cy="27436"/>
            </a:xfrm>
            <a:custGeom>
              <a:avLst/>
              <a:gdLst/>
              <a:ahLst/>
              <a:cxnLst/>
              <a:rect l="l" t="t" r="r" b="b"/>
              <a:pathLst>
                <a:path w="465" h="465" extrusionOk="0">
                  <a:moveTo>
                    <a:pt x="232" y="112"/>
                  </a:moveTo>
                  <a:cubicBezTo>
                    <a:pt x="297" y="112"/>
                    <a:pt x="353" y="167"/>
                    <a:pt x="353" y="232"/>
                  </a:cubicBezTo>
                  <a:cubicBezTo>
                    <a:pt x="353" y="297"/>
                    <a:pt x="297" y="344"/>
                    <a:pt x="232" y="344"/>
                  </a:cubicBezTo>
                  <a:cubicBezTo>
                    <a:pt x="168" y="344"/>
                    <a:pt x="121" y="297"/>
                    <a:pt x="121" y="232"/>
                  </a:cubicBezTo>
                  <a:cubicBezTo>
                    <a:pt x="121" y="167"/>
                    <a:pt x="168" y="112"/>
                    <a:pt x="232" y="112"/>
                  </a:cubicBezTo>
                  <a:close/>
                  <a:moveTo>
                    <a:pt x="232" y="0"/>
                  </a:moveTo>
                  <a:cubicBezTo>
                    <a:pt x="103" y="0"/>
                    <a:pt x="1" y="102"/>
                    <a:pt x="1" y="232"/>
                  </a:cubicBezTo>
                  <a:cubicBezTo>
                    <a:pt x="1" y="353"/>
                    <a:pt x="103"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6006502" y="1795810"/>
              <a:ext cx="27436" cy="27436"/>
            </a:xfrm>
            <a:custGeom>
              <a:avLst/>
              <a:gdLst/>
              <a:ahLst/>
              <a:cxnLst/>
              <a:rect l="l" t="t" r="r" b="b"/>
              <a:pathLst>
                <a:path w="465" h="465" extrusionOk="0">
                  <a:moveTo>
                    <a:pt x="232" y="112"/>
                  </a:moveTo>
                  <a:cubicBezTo>
                    <a:pt x="297" y="112"/>
                    <a:pt x="344" y="167"/>
                    <a:pt x="344" y="232"/>
                  </a:cubicBezTo>
                  <a:cubicBezTo>
                    <a:pt x="344" y="297"/>
                    <a:pt x="297" y="344"/>
                    <a:pt x="232" y="344"/>
                  </a:cubicBezTo>
                  <a:cubicBezTo>
                    <a:pt x="167" y="344"/>
                    <a:pt x="112" y="297"/>
                    <a:pt x="112" y="232"/>
                  </a:cubicBezTo>
                  <a:cubicBezTo>
                    <a:pt x="112" y="167"/>
                    <a:pt x="167" y="112"/>
                    <a:pt x="232" y="112"/>
                  </a:cubicBezTo>
                  <a:close/>
                  <a:moveTo>
                    <a:pt x="232" y="0"/>
                  </a:moveTo>
                  <a:cubicBezTo>
                    <a:pt x="102" y="0"/>
                    <a:pt x="0" y="102"/>
                    <a:pt x="0" y="232"/>
                  </a:cubicBezTo>
                  <a:cubicBezTo>
                    <a:pt x="0" y="353"/>
                    <a:pt x="102"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6063440" y="1795810"/>
              <a:ext cx="27377" cy="27436"/>
            </a:xfrm>
            <a:custGeom>
              <a:avLst/>
              <a:gdLst/>
              <a:ahLst/>
              <a:cxnLst/>
              <a:rect l="l" t="t" r="r" b="b"/>
              <a:pathLst>
                <a:path w="464" h="465" extrusionOk="0">
                  <a:moveTo>
                    <a:pt x="232" y="112"/>
                  </a:moveTo>
                  <a:cubicBezTo>
                    <a:pt x="297" y="112"/>
                    <a:pt x="343" y="167"/>
                    <a:pt x="343" y="232"/>
                  </a:cubicBezTo>
                  <a:cubicBezTo>
                    <a:pt x="343" y="297"/>
                    <a:pt x="288" y="344"/>
                    <a:pt x="232" y="344"/>
                  </a:cubicBezTo>
                  <a:cubicBezTo>
                    <a:pt x="167" y="344"/>
                    <a:pt x="111" y="297"/>
                    <a:pt x="111" y="232"/>
                  </a:cubicBezTo>
                  <a:cubicBezTo>
                    <a:pt x="111" y="167"/>
                    <a:pt x="167" y="112"/>
                    <a:pt x="232" y="112"/>
                  </a:cubicBezTo>
                  <a:close/>
                  <a:moveTo>
                    <a:pt x="232" y="0"/>
                  </a:moveTo>
                  <a:cubicBezTo>
                    <a:pt x="102" y="0"/>
                    <a:pt x="0" y="102"/>
                    <a:pt x="0" y="232"/>
                  </a:cubicBezTo>
                  <a:cubicBezTo>
                    <a:pt x="0" y="353"/>
                    <a:pt x="102" y="464"/>
                    <a:pt x="232" y="464"/>
                  </a:cubicBezTo>
                  <a:cubicBezTo>
                    <a:pt x="353" y="464"/>
                    <a:pt x="464" y="353"/>
                    <a:pt x="464" y="232"/>
                  </a:cubicBezTo>
                  <a:cubicBezTo>
                    <a:pt x="464" y="102"/>
                    <a:pt x="353"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6118136"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6175074" y="1795810"/>
              <a:ext cx="27436" cy="27436"/>
            </a:xfrm>
            <a:custGeom>
              <a:avLst/>
              <a:gdLst/>
              <a:ahLst/>
              <a:cxnLst/>
              <a:rect l="l" t="t" r="r" b="b"/>
              <a:pathLst>
                <a:path w="465" h="465" extrusionOk="0">
                  <a:moveTo>
                    <a:pt x="233" y="112"/>
                  </a:moveTo>
                  <a:cubicBezTo>
                    <a:pt x="297" y="112"/>
                    <a:pt x="344" y="167"/>
                    <a:pt x="344" y="232"/>
                  </a:cubicBezTo>
                  <a:cubicBezTo>
                    <a:pt x="344" y="297"/>
                    <a:pt x="297" y="344"/>
                    <a:pt x="233" y="344"/>
                  </a:cubicBezTo>
                  <a:cubicBezTo>
                    <a:pt x="168" y="344"/>
                    <a:pt x="112" y="297"/>
                    <a:pt x="112" y="232"/>
                  </a:cubicBezTo>
                  <a:cubicBezTo>
                    <a:pt x="112" y="167"/>
                    <a:pt x="168" y="112"/>
                    <a:pt x="233" y="112"/>
                  </a:cubicBezTo>
                  <a:close/>
                  <a:moveTo>
                    <a:pt x="233" y="0"/>
                  </a:moveTo>
                  <a:cubicBezTo>
                    <a:pt x="103" y="0"/>
                    <a:pt x="1" y="102"/>
                    <a:pt x="1" y="232"/>
                  </a:cubicBezTo>
                  <a:cubicBezTo>
                    <a:pt x="1" y="353"/>
                    <a:pt x="103" y="464"/>
                    <a:pt x="233" y="464"/>
                  </a:cubicBezTo>
                  <a:cubicBezTo>
                    <a:pt x="362" y="464"/>
                    <a:pt x="464" y="353"/>
                    <a:pt x="464" y="232"/>
                  </a:cubicBezTo>
                  <a:cubicBezTo>
                    <a:pt x="464" y="102"/>
                    <a:pt x="362"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5860882" y="1237521"/>
              <a:ext cx="328467" cy="328998"/>
            </a:xfrm>
            <a:custGeom>
              <a:avLst/>
              <a:gdLst/>
              <a:ahLst/>
              <a:cxnLst/>
              <a:rect l="l" t="t" r="r" b="b"/>
              <a:pathLst>
                <a:path w="5567" h="5576" extrusionOk="0">
                  <a:moveTo>
                    <a:pt x="2784" y="0"/>
                  </a:moveTo>
                  <a:cubicBezTo>
                    <a:pt x="1244" y="0"/>
                    <a:pt x="1" y="1253"/>
                    <a:pt x="1" y="2792"/>
                  </a:cubicBezTo>
                  <a:cubicBezTo>
                    <a:pt x="1" y="4323"/>
                    <a:pt x="1244" y="5575"/>
                    <a:pt x="2784" y="5575"/>
                  </a:cubicBezTo>
                  <a:cubicBezTo>
                    <a:pt x="4324" y="5575"/>
                    <a:pt x="5567" y="4323"/>
                    <a:pt x="5567" y="2792"/>
                  </a:cubicBezTo>
                  <a:cubicBezTo>
                    <a:pt x="5567" y="1253"/>
                    <a:pt x="4324" y="0"/>
                    <a:pt x="2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5857046" y="1234217"/>
              <a:ext cx="335606" cy="335606"/>
            </a:xfrm>
            <a:custGeom>
              <a:avLst/>
              <a:gdLst/>
              <a:ahLst/>
              <a:cxnLst/>
              <a:rect l="l" t="t" r="r" b="b"/>
              <a:pathLst>
                <a:path w="5688" h="5688" extrusionOk="0">
                  <a:moveTo>
                    <a:pt x="2849" y="121"/>
                  </a:moveTo>
                  <a:cubicBezTo>
                    <a:pt x="4352" y="121"/>
                    <a:pt x="5576" y="1336"/>
                    <a:pt x="5576" y="2848"/>
                  </a:cubicBezTo>
                  <a:cubicBezTo>
                    <a:pt x="5576" y="4351"/>
                    <a:pt x="4352" y="5576"/>
                    <a:pt x="2849" y="5576"/>
                  </a:cubicBezTo>
                  <a:cubicBezTo>
                    <a:pt x="1346" y="5576"/>
                    <a:pt x="121" y="4351"/>
                    <a:pt x="121" y="2848"/>
                  </a:cubicBezTo>
                  <a:cubicBezTo>
                    <a:pt x="121" y="1336"/>
                    <a:pt x="1346" y="121"/>
                    <a:pt x="2849" y="121"/>
                  </a:cubicBezTo>
                  <a:close/>
                  <a:moveTo>
                    <a:pt x="2849" y="1"/>
                  </a:moveTo>
                  <a:cubicBezTo>
                    <a:pt x="1281" y="1"/>
                    <a:pt x="1" y="1271"/>
                    <a:pt x="1" y="2839"/>
                  </a:cubicBezTo>
                  <a:cubicBezTo>
                    <a:pt x="1" y="4416"/>
                    <a:pt x="1281" y="5687"/>
                    <a:pt x="2849" y="5687"/>
                  </a:cubicBezTo>
                  <a:cubicBezTo>
                    <a:pt x="4417" y="5687"/>
                    <a:pt x="5687" y="4416"/>
                    <a:pt x="5687" y="2839"/>
                  </a:cubicBezTo>
                  <a:cubicBezTo>
                    <a:pt x="5687" y="1271"/>
                    <a:pt x="4417" y="1"/>
                    <a:pt x="2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5884424" y="1216693"/>
              <a:ext cx="328998" cy="328998"/>
            </a:xfrm>
            <a:custGeom>
              <a:avLst/>
              <a:gdLst/>
              <a:ahLst/>
              <a:cxnLst/>
              <a:rect l="l" t="t" r="r" b="b"/>
              <a:pathLst>
                <a:path w="5576" h="5576" extrusionOk="0">
                  <a:moveTo>
                    <a:pt x="2784" y="1"/>
                  </a:moveTo>
                  <a:cubicBezTo>
                    <a:pt x="1253" y="1"/>
                    <a:pt x="1" y="1253"/>
                    <a:pt x="1" y="2784"/>
                  </a:cubicBezTo>
                  <a:cubicBezTo>
                    <a:pt x="1" y="4324"/>
                    <a:pt x="1253" y="5576"/>
                    <a:pt x="2784" y="5576"/>
                  </a:cubicBezTo>
                  <a:cubicBezTo>
                    <a:pt x="4324" y="5576"/>
                    <a:pt x="5576" y="4324"/>
                    <a:pt x="5576" y="2784"/>
                  </a:cubicBezTo>
                  <a:cubicBezTo>
                    <a:pt x="5576" y="1253"/>
                    <a:pt x="4324" y="1"/>
                    <a:pt x="2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5881179" y="1213448"/>
              <a:ext cx="335547" cy="335547"/>
            </a:xfrm>
            <a:custGeom>
              <a:avLst/>
              <a:gdLst/>
              <a:ahLst/>
              <a:cxnLst/>
              <a:rect l="l" t="t" r="r" b="b"/>
              <a:pathLst>
                <a:path w="5687" h="5687" extrusionOk="0">
                  <a:moveTo>
                    <a:pt x="2839" y="121"/>
                  </a:moveTo>
                  <a:cubicBezTo>
                    <a:pt x="4342" y="121"/>
                    <a:pt x="5566" y="1336"/>
                    <a:pt x="5566" y="2839"/>
                  </a:cubicBezTo>
                  <a:cubicBezTo>
                    <a:pt x="5566" y="4351"/>
                    <a:pt x="4351" y="5575"/>
                    <a:pt x="2839" y="5575"/>
                  </a:cubicBezTo>
                  <a:cubicBezTo>
                    <a:pt x="1336" y="5575"/>
                    <a:pt x="111" y="4351"/>
                    <a:pt x="111" y="2839"/>
                  </a:cubicBezTo>
                  <a:cubicBezTo>
                    <a:pt x="111" y="1336"/>
                    <a:pt x="1336" y="121"/>
                    <a:pt x="2839" y="121"/>
                  </a:cubicBezTo>
                  <a:close/>
                  <a:moveTo>
                    <a:pt x="2839" y="0"/>
                  </a:moveTo>
                  <a:cubicBezTo>
                    <a:pt x="1271" y="0"/>
                    <a:pt x="0" y="1271"/>
                    <a:pt x="0" y="2839"/>
                  </a:cubicBezTo>
                  <a:cubicBezTo>
                    <a:pt x="0" y="4416"/>
                    <a:pt x="1271" y="5687"/>
                    <a:pt x="2839" y="5687"/>
                  </a:cubicBezTo>
                  <a:cubicBezTo>
                    <a:pt x="4406" y="5687"/>
                    <a:pt x="5687" y="4416"/>
                    <a:pt x="5687" y="2839"/>
                  </a:cubicBezTo>
                  <a:cubicBezTo>
                    <a:pt x="5687" y="1271"/>
                    <a:pt x="4406"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5975820" y="1391284"/>
              <a:ext cx="146208" cy="73104"/>
            </a:xfrm>
            <a:custGeom>
              <a:avLst/>
              <a:gdLst/>
              <a:ahLst/>
              <a:cxnLst/>
              <a:rect l="l" t="t" r="r" b="b"/>
              <a:pathLst>
                <a:path w="2478" h="1239" extrusionOk="0">
                  <a:moveTo>
                    <a:pt x="1235" y="1"/>
                  </a:moveTo>
                  <a:cubicBezTo>
                    <a:pt x="558" y="1"/>
                    <a:pt x="1" y="548"/>
                    <a:pt x="1" y="1235"/>
                  </a:cubicBezTo>
                  <a:cubicBezTo>
                    <a:pt x="1" y="1235"/>
                    <a:pt x="1102" y="1239"/>
                    <a:pt x="1836" y="1239"/>
                  </a:cubicBezTo>
                  <a:cubicBezTo>
                    <a:pt x="2203" y="1239"/>
                    <a:pt x="2478" y="1238"/>
                    <a:pt x="2478" y="1235"/>
                  </a:cubicBezTo>
                  <a:cubicBezTo>
                    <a:pt x="2478" y="548"/>
                    <a:pt x="1921" y="1"/>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5972575" y="1387508"/>
              <a:ext cx="152757" cy="80479"/>
            </a:xfrm>
            <a:custGeom>
              <a:avLst/>
              <a:gdLst/>
              <a:ahLst/>
              <a:cxnLst/>
              <a:rect l="l" t="t" r="r" b="b"/>
              <a:pathLst>
                <a:path w="2589" h="1364" extrusionOk="0">
                  <a:moveTo>
                    <a:pt x="1290" y="121"/>
                  </a:moveTo>
                  <a:cubicBezTo>
                    <a:pt x="1921" y="121"/>
                    <a:pt x="2440" y="622"/>
                    <a:pt x="2468" y="1243"/>
                  </a:cubicBezTo>
                  <a:lnTo>
                    <a:pt x="112" y="1243"/>
                  </a:lnTo>
                  <a:cubicBezTo>
                    <a:pt x="149" y="622"/>
                    <a:pt x="659" y="121"/>
                    <a:pt x="1290" y="121"/>
                  </a:cubicBezTo>
                  <a:close/>
                  <a:moveTo>
                    <a:pt x="1290" y="0"/>
                  </a:moveTo>
                  <a:cubicBezTo>
                    <a:pt x="575" y="0"/>
                    <a:pt x="0" y="584"/>
                    <a:pt x="0" y="1299"/>
                  </a:cubicBezTo>
                  <a:cubicBezTo>
                    <a:pt x="0" y="1364"/>
                    <a:pt x="0" y="1364"/>
                    <a:pt x="492" y="1364"/>
                  </a:cubicBezTo>
                  <a:lnTo>
                    <a:pt x="2190" y="1364"/>
                  </a:lnTo>
                  <a:cubicBezTo>
                    <a:pt x="2588" y="1364"/>
                    <a:pt x="2588" y="1364"/>
                    <a:pt x="2588" y="1299"/>
                  </a:cubicBezTo>
                  <a:cubicBezTo>
                    <a:pt x="2588" y="584"/>
                    <a:pt x="2004"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6007564" y="1298236"/>
              <a:ext cx="83253" cy="82722"/>
            </a:xfrm>
            <a:custGeom>
              <a:avLst/>
              <a:gdLst/>
              <a:ahLst/>
              <a:cxnLst/>
              <a:rect l="l" t="t" r="r" b="b"/>
              <a:pathLst>
                <a:path w="1411" h="1402" extrusionOk="0">
                  <a:moveTo>
                    <a:pt x="706" y="1"/>
                  </a:moveTo>
                  <a:cubicBezTo>
                    <a:pt x="316" y="1"/>
                    <a:pt x="1" y="316"/>
                    <a:pt x="1" y="697"/>
                  </a:cubicBezTo>
                  <a:cubicBezTo>
                    <a:pt x="1" y="1086"/>
                    <a:pt x="316" y="1402"/>
                    <a:pt x="706" y="1402"/>
                  </a:cubicBezTo>
                  <a:cubicBezTo>
                    <a:pt x="1096" y="1402"/>
                    <a:pt x="1411" y="1086"/>
                    <a:pt x="1411" y="697"/>
                  </a:cubicBezTo>
                  <a:cubicBezTo>
                    <a:pt x="1411" y="316"/>
                    <a:pt x="1096"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6004318" y="1294401"/>
              <a:ext cx="89802" cy="89861"/>
            </a:xfrm>
            <a:custGeom>
              <a:avLst/>
              <a:gdLst/>
              <a:ahLst/>
              <a:cxnLst/>
              <a:rect l="l" t="t" r="r" b="b"/>
              <a:pathLst>
                <a:path w="1522" h="1523" extrusionOk="0">
                  <a:moveTo>
                    <a:pt x="761" y="122"/>
                  </a:moveTo>
                  <a:cubicBezTo>
                    <a:pt x="1123" y="122"/>
                    <a:pt x="1410" y="409"/>
                    <a:pt x="1410" y="762"/>
                  </a:cubicBezTo>
                  <a:cubicBezTo>
                    <a:pt x="1410" y="1123"/>
                    <a:pt x="1123" y="1411"/>
                    <a:pt x="761" y="1411"/>
                  </a:cubicBezTo>
                  <a:cubicBezTo>
                    <a:pt x="408" y="1411"/>
                    <a:pt x="121" y="1123"/>
                    <a:pt x="121" y="762"/>
                  </a:cubicBezTo>
                  <a:cubicBezTo>
                    <a:pt x="121" y="409"/>
                    <a:pt x="408" y="122"/>
                    <a:pt x="761" y="122"/>
                  </a:cubicBezTo>
                  <a:close/>
                  <a:moveTo>
                    <a:pt x="761" y="1"/>
                  </a:moveTo>
                  <a:cubicBezTo>
                    <a:pt x="344" y="1"/>
                    <a:pt x="0" y="344"/>
                    <a:pt x="0" y="762"/>
                  </a:cubicBezTo>
                  <a:cubicBezTo>
                    <a:pt x="0" y="1188"/>
                    <a:pt x="344" y="1522"/>
                    <a:pt x="761" y="1522"/>
                  </a:cubicBezTo>
                  <a:cubicBezTo>
                    <a:pt x="1178" y="1522"/>
                    <a:pt x="1522" y="1188"/>
                    <a:pt x="1522" y="762"/>
                  </a:cubicBezTo>
                  <a:cubicBezTo>
                    <a:pt x="1522" y="344"/>
                    <a:pt x="1178"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5927673" y="1888858"/>
              <a:ext cx="242559" cy="75582"/>
            </a:xfrm>
            <a:custGeom>
              <a:avLst/>
              <a:gdLst/>
              <a:ahLst/>
              <a:cxnLst/>
              <a:rect l="l" t="t" r="r" b="b"/>
              <a:pathLst>
                <a:path w="4111" h="1281" extrusionOk="0">
                  <a:moveTo>
                    <a:pt x="641" y="0"/>
                  </a:moveTo>
                  <a:cubicBezTo>
                    <a:pt x="288" y="0"/>
                    <a:pt x="1" y="288"/>
                    <a:pt x="1" y="640"/>
                  </a:cubicBezTo>
                  <a:cubicBezTo>
                    <a:pt x="1" y="993"/>
                    <a:pt x="288" y="1281"/>
                    <a:pt x="641" y="1281"/>
                  </a:cubicBezTo>
                  <a:lnTo>
                    <a:pt x="3470" y="1281"/>
                  </a:lnTo>
                  <a:cubicBezTo>
                    <a:pt x="3823" y="1281"/>
                    <a:pt x="4110" y="993"/>
                    <a:pt x="4110" y="640"/>
                  </a:cubicBezTo>
                  <a:cubicBezTo>
                    <a:pt x="4110" y="288"/>
                    <a:pt x="3823" y="0"/>
                    <a:pt x="3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5924369" y="1885554"/>
              <a:ext cx="249109" cy="82190"/>
            </a:xfrm>
            <a:custGeom>
              <a:avLst/>
              <a:gdLst/>
              <a:ahLst/>
              <a:cxnLst/>
              <a:rect l="l" t="t" r="r" b="b"/>
              <a:pathLst>
                <a:path w="4222" h="1393" extrusionOk="0">
                  <a:moveTo>
                    <a:pt x="3526" y="121"/>
                  </a:moveTo>
                  <a:cubicBezTo>
                    <a:pt x="3851" y="121"/>
                    <a:pt x="4110" y="381"/>
                    <a:pt x="4110" y="696"/>
                  </a:cubicBezTo>
                  <a:cubicBezTo>
                    <a:pt x="4110" y="1012"/>
                    <a:pt x="3851" y="1281"/>
                    <a:pt x="3526" y="1281"/>
                  </a:cubicBezTo>
                  <a:lnTo>
                    <a:pt x="697" y="1281"/>
                  </a:lnTo>
                  <a:cubicBezTo>
                    <a:pt x="372" y="1281"/>
                    <a:pt x="112" y="1012"/>
                    <a:pt x="112" y="696"/>
                  </a:cubicBezTo>
                  <a:cubicBezTo>
                    <a:pt x="112" y="381"/>
                    <a:pt x="372" y="121"/>
                    <a:pt x="697" y="121"/>
                  </a:cubicBezTo>
                  <a:close/>
                  <a:moveTo>
                    <a:pt x="697" y="1"/>
                  </a:moveTo>
                  <a:cubicBezTo>
                    <a:pt x="307" y="1"/>
                    <a:pt x="1" y="316"/>
                    <a:pt x="1" y="696"/>
                  </a:cubicBezTo>
                  <a:cubicBezTo>
                    <a:pt x="1" y="1086"/>
                    <a:pt x="307" y="1392"/>
                    <a:pt x="697" y="1392"/>
                  </a:cubicBezTo>
                  <a:lnTo>
                    <a:pt x="3526" y="1392"/>
                  </a:lnTo>
                  <a:cubicBezTo>
                    <a:pt x="3916" y="1392"/>
                    <a:pt x="4222" y="1077"/>
                    <a:pt x="4222" y="696"/>
                  </a:cubicBezTo>
                  <a:cubicBezTo>
                    <a:pt x="4222" y="316"/>
                    <a:pt x="3916" y="1"/>
                    <a:pt x="3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1823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26"/>
          <p:cNvSpPr txBox="1">
            <a:spLocks noGrp="1"/>
          </p:cNvSpPr>
          <p:nvPr>
            <p:ph type="title" idx="15"/>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Phases of File Production</a:t>
            </a:r>
            <a:endParaRPr dirty="0"/>
          </a:p>
        </p:txBody>
      </p:sp>
      <p:sp>
        <p:nvSpPr>
          <p:cNvPr id="1072" name="Google Shape;1072;p26"/>
          <p:cNvSpPr txBox="1">
            <a:spLocks noGrp="1"/>
          </p:cNvSpPr>
          <p:nvPr>
            <p:ph type="title"/>
          </p:nvPr>
        </p:nvSpPr>
        <p:spPr>
          <a:xfrm>
            <a:off x="756010" y="2152141"/>
            <a:ext cx="761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1074" name="Google Shape;1074;p26"/>
          <p:cNvSpPr txBox="1">
            <a:spLocks noGrp="1"/>
          </p:cNvSpPr>
          <p:nvPr>
            <p:ph type="title" idx="3"/>
          </p:nvPr>
        </p:nvSpPr>
        <p:spPr>
          <a:xfrm>
            <a:off x="2745188" y="2152141"/>
            <a:ext cx="761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1076" name="Google Shape;1076;p26"/>
          <p:cNvSpPr txBox="1">
            <a:spLocks noGrp="1"/>
          </p:cNvSpPr>
          <p:nvPr>
            <p:ph type="title" idx="5"/>
          </p:nvPr>
        </p:nvSpPr>
        <p:spPr>
          <a:xfrm>
            <a:off x="4734365" y="2152141"/>
            <a:ext cx="761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sp>
        <p:nvSpPr>
          <p:cNvPr id="1078" name="Google Shape;1078;p26"/>
          <p:cNvSpPr txBox="1">
            <a:spLocks noGrp="1"/>
          </p:cNvSpPr>
          <p:nvPr>
            <p:ph type="subTitle" idx="1"/>
          </p:nvPr>
        </p:nvSpPr>
        <p:spPr>
          <a:xfrm>
            <a:off x="756010" y="2599734"/>
            <a:ext cx="15939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a:t>
            </a:r>
            <a:endParaRPr dirty="0"/>
          </a:p>
        </p:txBody>
      </p:sp>
      <p:sp>
        <p:nvSpPr>
          <p:cNvPr id="1079" name="Google Shape;1079;p26"/>
          <p:cNvSpPr txBox="1">
            <a:spLocks noGrp="1"/>
          </p:cNvSpPr>
          <p:nvPr>
            <p:ph type="subTitle" idx="7"/>
          </p:nvPr>
        </p:nvSpPr>
        <p:spPr>
          <a:xfrm>
            <a:off x="2745188" y="2599734"/>
            <a:ext cx="15939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Processing Cards</a:t>
            </a:r>
            <a:endParaRPr dirty="0"/>
          </a:p>
        </p:txBody>
      </p:sp>
      <p:sp>
        <p:nvSpPr>
          <p:cNvPr id="1080" name="Google Shape;1080;p26"/>
          <p:cNvSpPr txBox="1">
            <a:spLocks noGrp="1"/>
          </p:cNvSpPr>
          <p:nvPr>
            <p:ph type="subTitle" idx="8"/>
          </p:nvPr>
        </p:nvSpPr>
        <p:spPr>
          <a:xfrm>
            <a:off x="4734365" y="2599734"/>
            <a:ext cx="15939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Organizing Files</a:t>
            </a:r>
            <a:endParaRPr dirty="0"/>
          </a:p>
        </p:txBody>
      </p:sp>
      <p:grpSp>
        <p:nvGrpSpPr>
          <p:cNvPr id="1084" name="Google Shape;1084;p26"/>
          <p:cNvGrpSpPr/>
          <p:nvPr/>
        </p:nvGrpSpPr>
        <p:grpSpPr>
          <a:xfrm>
            <a:off x="6444695" y="1114373"/>
            <a:ext cx="1986215" cy="3269968"/>
            <a:chOff x="6934075" y="1778325"/>
            <a:chExt cx="689275" cy="1134775"/>
          </a:xfrm>
        </p:grpSpPr>
        <p:sp>
          <p:nvSpPr>
            <p:cNvPr id="1085" name="Google Shape;1085;p26"/>
            <p:cNvSpPr/>
            <p:nvPr/>
          </p:nvSpPr>
          <p:spPr>
            <a:xfrm>
              <a:off x="7486500" y="2665625"/>
              <a:ext cx="136850" cy="66125"/>
            </a:xfrm>
            <a:custGeom>
              <a:avLst/>
              <a:gdLst/>
              <a:ahLst/>
              <a:cxnLst/>
              <a:rect l="l" t="t" r="r" b="b"/>
              <a:pathLst>
                <a:path w="5474" h="2645" extrusionOk="0">
                  <a:moveTo>
                    <a:pt x="5418" y="1"/>
                  </a:moveTo>
                  <a:cubicBezTo>
                    <a:pt x="5390" y="1"/>
                    <a:pt x="5363" y="28"/>
                    <a:pt x="5363" y="56"/>
                  </a:cubicBezTo>
                  <a:lnTo>
                    <a:pt x="5363" y="520"/>
                  </a:lnTo>
                  <a:cubicBezTo>
                    <a:pt x="5363" y="557"/>
                    <a:pt x="5390" y="576"/>
                    <a:pt x="5418" y="576"/>
                  </a:cubicBezTo>
                  <a:cubicBezTo>
                    <a:pt x="5446" y="576"/>
                    <a:pt x="5474" y="557"/>
                    <a:pt x="5474" y="520"/>
                  </a:cubicBezTo>
                  <a:lnTo>
                    <a:pt x="5474" y="56"/>
                  </a:lnTo>
                  <a:cubicBezTo>
                    <a:pt x="5474" y="28"/>
                    <a:pt x="5455" y="1"/>
                    <a:pt x="5418" y="1"/>
                  </a:cubicBezTo>
                  <a:close/>
                  <a:moveTo>
                    <a:pt x="5418" y="928"/>
                  </a:moveTo>
                  <a:cubicBezTo>
                    <a:pt x="5390" y="928"/>
                    <a:pt x="5363" y="956"/>
                    <a:pt x="5363" y="984"/>
                  </a:cubicBezTo>
                  <a:lnTo>
                    <a:pt x="5363" y="1448"/>
                  </a:lnTo>
                  <a:cubicBezTo>
                    <a:pt x="5363" y="1485"/>
                    <a:pt x="5390" y="1503"/>
                    <a:pt x="5418" y="1503"/>
                  </a:cubicBezTo>
                  <a:cubicBezTo>
                    <a:pt x="5446" y="1503"/>
                    <a:pt x="5474" y="1485"/>
                    <a:pt x="5474" y="1448"/>
                  </a:cubicBezTo>
                  <a:lnTo>
                    <a:pt x="5474" y="984"/>
                  </a:lnTo>
                  <a:cubicBezTo>
                    <a:pt x="5474" y="956"/>
                    <a:pt x="5455" y="928"/>
                    <a:pt x="5418" y="928"/>
                  </a:cubicBezTo>
                  <a:close/>
                  <a:moveTo>
                    <a:pt x="5418" y="1856"/>
                  </a:moveTo>
                  <a:cubicBezTo>
                    <a:pt x="5390" y="1856"/>
                    <a:pt x="5363" y="1884"/>
                    <a:pt x="5363" y="1912"/>
                  </a:cubicBezTo>
                  <a:lnTo>
                    <a:pt x="5363" y="2375"/>
                  </a:lnTo>
                  <a:cubicBezTo>
                    <a:pt x="5363" y="2413"/>
                    <a:pt x="5390" y="2431"/>
                    <a:pt x="5418" y="2431"/>
                  </a:cubicBezTo>
                  <a:cubicBezTo>
                    <a:pt x="5446" y="2431"/>
                    <a:pt x="5474" y="2413"/>
                    <a:pt x="5474" y="2375"/>
                  </a:cubicBezTo>
                  <a:lnTo>
                    <a:pt x="5474" y="1912"/>
                  </a:lnTo>
                  <a:cubicBezTo>
                    <a:pt x="5474" y="1884"/>
                    <a:pt x="5455" y="1856"/>
                    <a:pt x="5418" y="1856"/>
                  </a:cubicBezTo>
                  <a:close/>
                  <a:moveTo>
                    <a:pt x="56" y="2524"/>
                  </a:moveTo>
                  <a:cubicBezTo>
                    <a:pt x="28" y="2524"/>
                    <a:pt x="1" y="2552"/>
                    <a:pt x="1" y="2589"/>
                  </a:cubicBezTo>
                  <a:cubicBezTo>
                    <a:pt x="1" y="2617"/>
                    <a:pt x="28" y="2644"/>
                    <a:pt x="56" y="2644"/>
                  </a:cubicBezTo>
                  <a:lnTo>
                    <a:pt x="520" y="2644"/>
                  </a:lnTo>
                  <a:cubicBezTo>
                    <a:pt x="557" y="2644"/>
                    <a:pt x="585" y="2617"/>
                    <a:pt x="585" y="2589"/>
                  </a:cubicBezTo>
                  <a:cubicBezTo>
                    <a:pt x="585" y="2552"/>
                    <a:pt x="557" y="2524"/>
                    <a:pt x="520" y="2524"/>
                  </a:cubicBezTo>
                  <a:close/>
                  <a:moveTo>
                    <a:pt x="984" y="2524"/>
                  </a:moveTo>
                  <a:cubicBezTo>
                    <a:pt x="956" y="2524"/>
                    <a:pt x="928" y="2552"/>
                    <a:pt x="928" y="2589"/>
                  </a:cubicBezTo>
                  <a:cubicBezTo>
                    <a:pt x="928" y="2617"/>
                    <a:pt x="956" y="2644"/>
                    <a:pt x="984" y="2644"/>
                  </a:cubicBezTo>
                  <a:lnTo>
                    <a:pt x="1448" y="2644"/>
                  </a:lnTo>
                  <a:cubicBezTo>
                    <a:pt x="1485" y="2644"/>
                    <a:pt x="1513" y="2617"/>
                    <a:pt x="1513" y="2589"/>
                  </a:cubicBezTo>
                  <a:cubicBezTo>
                    <a:pt x="1513" y="2552"/>
                    <a:pt x="1485" y="2524"/>
                    <a:pt x="1448" y="2524"/>
                  </a:cubicBezTo>
                  <a:close/>
                  <a:moveTo>
                    <a:pt x="1912" y="2524"/>
                  </a:moveTo>
                  <a:cubicBezTo>
                    <a:pt x="1884" y="2524"/>
                    <a:pt x="1856" y="2552"/>
                    <a:pt x="1856" y="2589"/>
                  </a:cubicBezTo>
                  <a:cubicBezTo>
                    <a:pt x="1856" y="2617"/>
                    <a:pt x="1884" y="2644"/>
                    <a:pt x="1912" y="2644"/>
                  </a:cubicBezTo>
                  <a:lnTo>
                    <a:pt x="2375" y="2644"/>
                  </a:lnTo>
                  <a:cubicBezTo>
                    <a:pt x="2413" y="2644"/>
                    <a:pt x="2440" y="2617"/>
                    <a:pt x="2440" y="2589"/>
                  </a:cubicBezTo>
                  <a:cubicBezTo>
                    <a:pt x="2440" y="2552"/>
                    <a:pt x="2413" y="2524"/>
                    <a:pt x="2375" y="2524"/>
                  </a:cubicBezTo>
                  <a:close/>
                  <a:moveTo>
                    <a:pt x="2839" y="2524"/>
                  </a:moveTo>
                  <a:cubicBezTo>
                    <a:pt x="2812" y="2524"/>
                    <a:pt x="2784" y="2552"/>
                    <a:pt x="2784" y="2589"/>
                  </a:cubicBezTo>
                  <a:cubicBezTo>
                    <a:pt x="2784" y="2617"/>
                    <a:pt x="2812" y="2644"/>
                    <a:pt x="2839" y="2644"/>
                  </a:cubicBezTo>
                  <a:lnTo>
                    <a:pt x="3303" y="2644"/>
                  </a:lnTo>
                  <a:cubicBezTo>
                    <a:pt x="3340" y="2644"/>
                    <a:pt x="3368" y="2617"/>
                    <a:pt x="3368" y="2589"/>
                  </a:cubicBezTo>
                  <a:cubicBezTo>
                    <a:pt x="3368" y="2552"/>
                    <a:pt x="3340" y="2524"/>
                    <a:pt x="3303" y="2524"/>
                  </a:cubicBezTo>
                  <a:close/>
                  <a:moveTo>
                    <a:pt x="3767" y="2524"/>
                  </a:moveTo>
                  <a:cubicBezTo>
                    <a:pt x="3739" y="2524"/>
                    <a:pt x="3711" y="2552"/>
                    <a:pt x="3711" y="2589"/>
                  </a:cubicBezTo>
                  <a:cubicBezTo>
                    <a:pt x="3711" y="2617"/>
                    <a:pt x="3739" y="2644"/>
                    <a:pt x="3767" y="2644"/>
                  </a:cubicBezTo>
                  <a:lnTo>
                    <a:pt x="4231" y="2644"/>
                  </a:lnTo>
                  <a:cubicBezTo>
                    <a:pt x="4268" y="2644"/>
                    <a:pt x="4296" y="2617"/>
                    <a:pt x="4296" y="2589"/>
                  </a:cubicBezTo>
                  <a:cubicBezTo>
                    <a:pt x="4296" y="2552"/>
                    <a:pt x="4268" y="2524"/>
                    <a:pt x="4231" y="2524"/>
                  </a:cubicBezTo>
                  <a:close/>
                  <a:moveTo>
                    <a:pt x="4695" y="2524"/>
                  </a:moveTo>
                  <a:cubicBezTo>
                    <a:pt x="4667" y="2524"/>
                    <a:pt x="4639" y="2552"/>
                    <a:pt x="4639" y="2589"/>
                  </a:cubicBezTo>
                  <a:cubicBezTo>
                    <a:pt x="4639" y="2617"/>
                    <a:pt x="4667" y="2644"/>
                    <a:pt x="4695" y="2644"/>
                  </a:cubicBezTo>
                  <a:lnTo>
                    <a:pt x="5159" y="2644"/>
                  </a:lnTo>
                  <a:cubicBezTo>
                    <a:pt x="5196" y="2644"/>
                    <a:pt x="5223" y="2617"/>
                    <a:pt x="5223" y="2589"/>
                  </a:cubicBezTo>
                  <a:cubicBezTo>
                    <a:pt x="5223" y="2552"/>
                    <a:pt x="5196" y="2524"/>
                    <a:pt x="5159" y="2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7313500" y="2548975"/>
              <a:ext cx="85375" cy="41525"/>
            </a:xfrm>
            <a:custGeom>
              <a:avLst/>
              <a:gdLst/>
              <a:ahLst/>
              <a:cxnLst/>
              <a:rect l="l" t="t" r="r" b="b"/>
              <a:pathLst>
                <a:path w="3415" h="1661" extrusionOk="0">
                  <a:moveTo>
                    <a:pt x="3358" y="0"/>
                  </a:moveTo>
                  <a:cubicBezTo>
                    <a:pt x="3321" y="0"/>
                    <a:pt x="3293" y="28"/>
                    <a:pt x="3293" y="65"/>
                  </a:cubicBezTo>
                  <a:lnTo>
                    <a:pt x="3293" y="260"/>
                  </a:lnTo>
                  <a:cubicBezTo>
                    <a:pt x="3293" y="297"/>
                    <a:pt x="3321" y="316"/>
                    <a:pt x="3358" y="316"/>
                  </a:cubicBezTo>
                  <a:cubicBezTo>
                    <a:pt x="3386" y="316"/>
                    <a:pt x="3414" y="297"/>
                    <a:pt x="3414" y="260"/>
                  </a:cubicBezTo>
                  <a:lnTo>
                    <a:pt x="3414" y="65"/>
                  </a:lnTo>
                  <a:cubicBezTo>
                    <a:pt x="3414" y="28"/>
                    <a:pt x="3386" y="0"/>
                    <a:pt x="3358" y="0"/>
                  </a:cubicBezTo>
                  <a:close/>
                  <a:moveTo>
                    <a:pt x="56" y="613"/>
                  </a:moveTo>
                  <a:cubicBezTo>
                    <a:pt x="28" y="613"/>
                    <a:pt x="0" y="641"/>
                    <a:pt x="0" y="668"/>
                  </a:cubicBezTo>
                  <a:lnTo>
                    <a:pt x="0" y="678"/>
                  </a:lnTo>
                  <a:cubicBezTo>
                    <a:pt x="0" y="706"/>
                    <a:pt x="28" y="733"/>
                    <a:pt x="56" y="733"/>
                  </a:cubicBezTo>
                  <a:lnTo>
                    <a:pt x="520" y="733"/>
                  </a:lnTo>
                  <a:cubicBezTo>
                    <a:pt x="548" y="733"/>
                    <a:pt x="575" y="706"/>
                    <a:pt x="575" y="668"/>
                  </a:cubicBezTo>
                  <a:cubicBezTo>
                    <a:pt x="575" y="641"/>
                    <a:pt x="548" y="613"/>
                    <a:pt x="520" y="613"/>
                  </a:cubicBezTo>
                  <a:close/>
                  <a:moveTo>
                    <a:pt x="984" y="613"/>
                  </a:moveTo>
                  <a:cubicBezTo>
                    <a:pt x="946" y="613"/>
                    <a:pt x="928" y="641"/>
                    <a:pt x="928" y="668"/>
                  </a:cubicBezTo>
                  <a:cubicBezTo>
                    <a:pt x="928" y="706"/>
                    <a:pt x="946" y="733"/>
                    <a:pt x="984" y="733"/>
                  </a:cubicBezTo>
                  <a:lnTo>
                    <a:pt x="1447" y="733"/>
                  </a:lnTo>
                  <a:cubicBezTo>
                    <a:pt x="1475" y="733"/>
                    <a:pt x="1503" y="706"/>
                    <a:pt x="1503" y="668"/>
                  </a:cubicBezTo>
                  <a:cubicBezTo>
                    <a:pt x="1503" y="641"/>
                    <a:pt x="1475" y="613"/>
                    <a:pt x="1447" y="613"/>
                  </a:cubicBezTo>
                  <a:close/>
                  <a:moveTo>
                    <a:pt x="1911" y="613"/>
                  </a:moveTo>
                  <a:cubicBezTo>
                    <a:pt x="1874" y="613"/>
                    <a:pt x="1856" y="641"/>
                    <a:pt x="1856" y="668"/>
                  </a:cubicBezTo>
                  <a:cubicBezTo>
                    <a:pt x="1856" y="706"/>
                    <a:pt x="1874" y="733"/>
                    <a:pt x="1911" y="733"/>
                  </a:cubicBezTo>
                  <a:lnTo>
                    <a:pt x="2375" y="733"/>
                  </a:lnTo>
                  <a:cubicBezTo>
                    <a:pt x="2403" y="733"/>
                    <a:pt x="2431" y="706"/>
                    <a:pt x="2431" y="668"/>
                  </a:cubicBezTo>
                  <a:cubicBezTo>
                    <a:pt x="2431" y="641"/>
                    <a:pt x="2403" y="613"/>
                    <a:pt x="2375" y="613"/>
                  </a:cubicBezTo>
                  <a:close/>
                  <a:moveTo>
                    <a:pt x="2839" y="613"/>
                  </a:moveTo>
                  <a:cubicBezTo>
                    <a:pt x="2802" y="613"/>
                    <a:pt x="2783" y="641"/>
                    <a:pt x="2783" y="668"/>
                  </a:cubicBezTo>
                  <a:cubicBezTo>
                    <a:pt x="2783" y="706"/>
                    <a:pt x="2802" y="733"/>
                    <a:pt x="2839" y="733"/>
                  </a:cubicBezTo>
                  <a:lnTo>
                    <a:pt x="3303" y="733"/>
                  </a:lnTo>
                  <a:cubicBezTo>
                    <a:pt x="3331" y="733"/>
                    <a:pt x="3358" y="706"/>
                    <a:pt x="3358" y="668"/>
                  </a:cubicBezTo>
                  <a:cubicBezTo>
                    <a:pt x="3358" y="641"/>
                    <a:pt x="3331" y="613"/>
                    <a:pt x="3303" y="613"/>
                  </a:cubicBezTo>
                  <a:close/>
                  <a:moveTo>
                    <a:pt x="56" y="1086"/>
                  </a:moveTo>
                  <a:cubicBezTo>
                    <a:pt x="28" y="1086"/>
                    <a:pt x="0" y="1104"/>
                    <a:pt x="0" y="1142"/>
                  </a:cubicBezTo>
                  <a:lnTo>
                    <a:pt x="0" y="1605"/>
                  </a:lnTo>
                  <a:cubicBezTo>
                    <a:pt x="0" y="1633"/>
                    <a:pt x="28" y="1661"/>
                    <a:pt x="56" y="1661"/>
                  </a:cubicBezTo>
                  <a:cubicBezTo>
                    <a:pt x="93" y="1661"/>
                    <a:pt x="121" y="1633"/>
                    <a:pt x="121" y="1605"/>
                  </a:cubicBezTo>
                  <a:lnTo>
                    <a:pt x="121" y="1142"/>
                  </a:lnTo>
                  <a:cubicBezTo>
                    <a:pt x="121" y="1104"/>
                    <a:pt x="93" y="1086"/>
                    <a:pt x="56" y="1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7252725" y="2143825"/>
              <a:ext cx="207600" cy="156800"/>
            </a:xfrm>
            <a:custGeom>
              <a:avLst/>
              <a:gdLst/>
              <a:ahLst/>
              <a:cxnLst/>
              <a:rect l="l" t="t" r="r" b="b"/>
              <a:pathLst>
                <a:path w="8304" h="6272" extrusionOk="0">
                  <a:moveTo>
                    <a:pt x="56" y="0"/>
                  </a:moveTo>
                  <a:cubicBezTo>
                    <a:pt x="29" y="0"/>
                    <a:pt x="1" y="28"/>
                    <a:pt x="1" y="56"/>
                  </a:cubicBezTo>
                  <a:lnTo>
                    <a:pt x="1" y="520"/>
                  </a:lnTo>
                  <a:cubicBezTo>
                    <a:pt x="1" y="557"/>
                    <a:pt x="29" y="575"/>
                    <a:pt x="56" y="575"/>
                  </a:cubicBezTo>
                  <a:cubicBezTo>
                    <a:pt x="94" y="575"/>
                    <a:pt x="112" y="557"/>
                    <a:pt x="112" y="520"/>
                  </a:cubicBezTo>
                  <a:lnTo>
                    <a:pt x="112" y="56"/>
                  </a:lnTo>
                  <a:cubicBezTo>
                    <a:pt x="112" y="28"/>
                    <a:pt x="94" y="0"/>
                    <a:pt x="56" y="0"/>
                  </a:cubicBezTo>
                  <a:close/>
                  <a:moveTo>
                    <a:pt x="56" y="928"/>
                  </a:moveTo>
                  <a:cubicBezTo>
                    <a:pt x="29" y="928"/>
                    <a:pt x="1" y="956"/>
                    <a:pt x="1" y="984"/>
                  </a:cubicBezTo>
                  <a:lnTo>
                    <a:pt x="1" y="1447"/>
                  </a:lnTo>
                  <a:cubicBezTo>
                    <a:pt x="1" y="1484"/>
                    <a:pt x="29" y="1503"/>
                    <a:pt x="56" y="1503"/>
                  </a:cubicBezTo>
                  <a:cubicBezTo>
                    <a:pt x="94" y="1503"/>
                    <a:pt x="112" y="1484"/>
                    <a:pt x="112" y="1447"/>
                  </a:cubicBezTo>
                  <a:lnTo>
                    <a:pt x="112" y="984"/>
                  </a:lnTo>
                  <a:cubicBezTo>
                    <a:pt x="112" y="956"/>
                    <a:pt x="94" y="928"/>
                    <a:pt x="56" y="928"/>
                  </a:cubicBezTo>
                  <a:close/>
                  <a:moveTo>
                    <a:pt x="56" y="1856"/>
                  </a:moveTo>
                  <a:cubicBezTo>
                    <a:pt x="29" y="1856"/>
                    <a:pt x="1" y="1883"/>
                    <a:pt x="1" y="1911"/>
                  </a:cubicBezTo>
                  <a:lnTo>
                    <a:pt x="1" y="2375"/>
                  </a:lnTo>
                  <a:cubicBezTo>
                    <a:pt x="1" y="2412"/>
                    <a:pt x="29" y="2431"/>
                    <a:pt x="56" y="2431"/>
                  </a:cubicBezTo>
                  <a:cubicBezTo>
                    <a:pt x="94" y="2431"/>
                    <a:pt x="112" y="2412"/>
                    <a:pt x="112" y="2375"/>
                  </a:cubicBezTo>
                  <a:lnTo>
                    <a:pt x="112" y="1911"/>
                  </a:lnTo>
                  <a:cubicBezTo>
                    <a:pt x="112" y="1883"/>
                    <a:pt x="94" y="1856"/>
                    <a:pt x="56" y="1856"/>
                  </a:cubicBezTo>
                  <a:close/>
                  <a:moveTo>
                    <a:pt x="66" y="2774"/>
                  </a:moveTo>
                  <a:cubicBezTo>
                    <a:pt x="29" y="2774"/>
                    <a:pt x="10" y="2802"/>
                    <a:pt x="10" y="2830"/>
                  </a:cubicBezTo>
                  <a:cubicBezTo>
                    <a:pt x="10" y="2867"/>
                    <a:pt x="29" y="2895"/>
                    <a:pt x="66" y="2895"/>
                  </a:cubicBezTo>
                  <a:lnTo>
                    <a:pt x="530" y="2895"/>
                  </a:lnTo>
                  <a:cubicBezTo>
                    <a:pt x="557" y="2895"/>
                    <a:pt x="585" y="2867"/>
                    <a:pt x="585" y="2830"/>
                  </a:cubicBezTo>
                  <a:cubicBezTo>
                    <a:pt x="585" y="2802"/>
                    <a:pt x="557" y="2774"/>
                    <a:pt x="530" y="2774"/>
                  </a:cubicBezTo>
                  <a:close/>
                  <a:moveTo>
                    <a:pt x="993" y="2774"/>
                  </a:moveTo>
                  <a:cubicBezTo>
                    <a:pt x="956" y="2774"/>
                    <a:pt x="938" y="2802"/>
                    <a:pt x="938" y="2830"/>
                  </a:cubicBezTo>
                  <a:cubicBezTo>
                    <a:pt x="938" y="2867"/>
                    <a:pt x="956" y="2895"/>
                    <a:pt x="993" y="2895"/>
                  </a:cubicBezTo>
                  <a:lnTo>
                    <a:pt x="1457" y="2895"/>
                  </a:lnTo>
                  <a:cubicBezTo>
                    <a:pt x="1485" y="2895"/>
                    <a:pt x="1513" y="2867"/>
                    <a:pt x="1513" y="2830"/>
                  </a:cubicBezTo>
                  <a:cubicBezTo>
                    <a:pt x="1513" y="2802"/>
                    <a:pt x="1485" y="2774"/>
                    <a:pt x="1457" y="2774"/>
                  </a:cubicBezTo>
                  <a:close/>
                  <a:moveTo>
                    <a:pt x="1921" y="2774"/>
                  </a:moveTo>
                  <a:cubicBezTo>
                    <a:pt x="1884" y="2774"/>
                    <a:pt x="1865" y="2802"/>
                    <a:pt x="1865" y="2830"/>
                  </a:cubicBezTo>
                  <a:cubicBezTo>
                    <a:pt x="1865" y="2867"/>
                    <a:pt x="1884" y="2895"/>
                    <a:pt x="1921" y="2895"/>
                  </a:cubicBezTo>
                  <a:lnTo>
                    <a:pt x="2385" y="2895"/>
                  </a:lnTo>
                  <a:cubicBezTo>
                    <a:pt x="2413" y="2895"/>
                    <a:pt x="2441" y="2867"/>
                    <a:pt x="2441" y="2830"/>
                  </a:cubicBezTo>
                  <a:cubicBezTo>
                    <a:pt x="2441" y="2802"/>
                    <a:pt x="2413" y="2774"/>
                    <a:pt x="2385" y="2774"/>
                  </a:cubicBezTo>
                  <a:close/>
                  <a:moveTo>
                    <a:pt x="2849" y="2774"/>
                  </a:moveTo>
                  <a:cubicBezTo>
                    <a:pt x="2812" y="2774"/>
                    <a:pt x="2793" y="2802"/>
                    <a:pt x="2793" y="2830"/>
                  </a:cubicBezTo>
                  <a:cubicBezTo>
                    <a:pt x="2793" y="2867"/>
                    <a:pt x="2812" y="2895"/>
                    <a:pt x="2849" y="2895"/>
                  </a:cubicBezTo>
                  <a:lnTo>
                    <a:pt x="3313" y="2895"/>
                  </a:lnTo>
                  <a:cubicBezTo>
                    <a:pt x="3340" y="2895"/>
                    <a:pt x="3368" y="2867"/>
                    <a:pt x="3368" y="2830"/>
                  </a:cubicBezTo>
                  <a:cubicBezTo>
                    <a:pt x="3368" y="2802"/>
                    <a:pt x="3340" y="2774"/>
                    <a:pt x="3313" y="2774"/>
                  </a:cubicBezTo>
                  <a:close/>
                  <a:moveTo>
                    <a:pt x="3776" y="2774"/>
                  </a:moveTo>
                  <a:cubicBezTo>
                    <a:pt x="3739" y="2774"/>
                    <a:pt x="3721" y="2802"/>
                    <a:pt x="3721" y="2830"/>
                  </a:cubicBezTo>
                  <a:cubicBezTo>
                    <a:pt x="3721" y="2867"/>
                    <a:pt x="3739" y="2895"/>
                    <a:pt x="3776" y="2895"/>
                  </a:cubicBezTo>
                  <a:lnTo>
                    <a:pt x="4240" y="2895"/>
                  </a:lnTo>
                  <a:cubicBezTo>
                    <a:pt x="4268" y="2895"/>
                    <a:pt x="4296" y="2867"/>
                    <a:pt x="4296" y="2830"/>
                  </a:cubicBezTo>
                  <a:cubicBezTo>
                    <a:pt x="4296" y="2802"/>
                    <a:pt x="4268" y="2774"/>
                    <a:pt x="4240" y="2774"/>
                  </a:cubicBezTo>
                  <a:close/>
                  <a:moveTo>
                    <a:pt x="4704" y="2774"/>
                  </a:moveTo>
                  <a:cubicBezTo>
                    <a:pt x="4667" y="2774"/>
                    <a:pt x="4648" y="2802"/>
                    <a:pt x="4648" y="2830"/>
                  </a:cubicBezTo>
                  <a:cubicBezTo>
                    <a:pt x="4648" y="2867"/>
                    <a:pt x="4667" y="2895"/>
                    <a:pt x="4704" y="2895"/>
                  </a:cubicBezTo>
                  <a:lnTo>
                    <a:pt x="5168" y="2895"/>
                  </a:lnTo>
                  <a:cubicBezTo>
                    <a:pt x="5196" y="2895"/>
                    <a:pt x="5224" y="2867"/>
                    <a:pt x="5224" y="2830"/>
                  </a:cubicBezTo>
                  <a:cubicBezTo>
                    <a:pt x="5224" y="2802"/>
                    <a:pt x="5196" y="2774"/>
                    <a:pt x="5168" y="2774"/>
                  </a:cubicBezTo>
                  <a:close/>
                  <a:moveTo>
                    <a:pt x="5632" y="2774"/>
                  </a:moveTo>
                  <a:cubicBezTo>
                    <a:pt x="5595" y="2774"/>
                    <a:pt x="5576" y="2802"/>
                    <a:pt x="5576" y="2830"/>
                  </a:cubicBezTo>
                  <a:cubicBezTo>
                    <a:pt x="5576" y="2867"/>
                    <a:pt x="5595" y="2895"/>
                    <a:pt x="5632" y="2895"/>
                  </a:cubicBezTo>
                  <a:lnTo>
                    <a:pt x="6096" y="2895"/>
                  </a:lnTo>
                  <a:cubicBezTo>
                    <a:pt x="6123" y="2895"/>
                    <a:pt x="6151" y="2867"/>
                    <a:pt x="6151" y="2830"/>
                  </a:cubicBezTo>
                  <a:cubicBezTo>
                    <a:pt x="6151" y="2802"/>
                    <a:pt x="6123" y="2774"/>
                    <a:pt x="6096" y="2774"/>
                  </a:cubicBezTo>
                  <a:close/>
                  <a:moveTo>
                    <a:pt x="6559" y="2774"/>
                  </a:moveTo>
                  <a:cubicBezTo>
                    <a:pt x="6522" y="2774"/>
                    <a:pt x="6504" y="2802"/>
                    <a:pt x="6504" y="2830"/>
                  </a:cubicBezTo>
                  <a:cubicBezTo>
                    <a:pt x="6504" y="2867"/>
                    <a:pt x="6522" y="2895"/>
                    <a:pt x="6559" y="2895"/>
                  </a:cubicBezTo>
                  <a:lnTo>
                    <a:pt x="7023" y="2895"/>
                  </a:lnTo>
                  <a:cubicBezTo>
                    <a:pt x="7051" y="2895"/>
                    <a:pt x="7079" y="2867"/>
                    <a:pt x="7079" y="2830"/>
                  </a:cubicBezTo>
                  <a:cubicBezTo>
                    <a:pt x="7079" y="2802"/>
                    <a:pt x="7051" y="2774"/>
                    <a:pt x="7023" y="2774"/>
                  </a:cubicBezTo>
                  <a:close/>
                  <a:moveTo>
                    <a:pt x="7487" y="2774"/>
                  </a:moveTo>
                  <a:cubicBezTo>
                    <a:pt x="7450" y="2774"/>
                    <a:pt x="7431" y="2802"/>
                    <a:pt x="7431" y="2830"/>
                  </a:cubicBezTo>
                  <a:cubicBezTo>
                    <a:pt x="7431" y="2867"/>
                    <a:pt x="7450" y="2895"/>
                    <a:pt x="7487" y="2895"/>
                  </a:cubicBezTo>
                  <a:lnTo>
                    <a:pt x="7951" y="2895"/>
                  </a:lnTo>
                  <a:cubicBezTo>
                    <a:pt x="7979" y="2895"/>
                    <a:pt x="8007" y="2867"/>
                    <a:pt x="8007" y="2830"/>
                  </a:cubicBezTo>
                  <a:cubicBezTo>
                    <a:pt x="8007" y="2802"/>
                    <a:pt x="7979" y="2774"/>
                    <a:pt x="7951" y="2774"/>
                  </a:cubicBezTo>
                  <a:close/>
                  <a:moveTo>
                    <a:pt x="8248" y="2941"/>
                  </a:moveTo>
                  <a:cubicBezTo>
                    <a:pt x="8211" y="2941"/>
                    <a:pt x="8183" y="2969"/>
                    <a:pt x="8183" y="3006"/>
                  </a:cubicBezTo>
                  <a:lnTo>
                    <a:pt x="8183" y="3470"/>
                  </a:lnTo>
                  <a:cubicBezTo>
                    <a:pt x="8183" y="3497"/>
                    <a:pt x="8211" y="3525"/>
                    <a:pt x="8248" y="3525"/>
                  </a:cubicBezTo>
                  <a:cubicBezTo>
                    <a:pt x="8276" y="3525"/>
                    <a:pt x="8303" y="3497"/>
                    <a:pt x="8303" y="3470"/>
                  </a:cubicBezTo>
                  <a:lnTo>
                    <a:pt x="8303" y="3006"/>
                  </a:lnTo>
                  <a:cubicBezTo>
                    <a:pt x="8303" y="2969"/>
                    <a:pt x="8276" y="2941"/>
                    <a:pt x="8248" y="2941"/>
                  </a:cubicBezTo>
                  <a:close/>
                  <a:moveTo>
                    <a:pt x="8248" y="3869"/>
                  </a:moveTo>
                  <a:cubicBezTo>
                    <a:pt x="8211" y="3869"/>
                    <a:pt x="8183" y="3896"/>
                    <a:pt x="8183" y="3933"/>
                  </a:cubicBezTo>
                  <a:lnTo>
                    <a:pt x="8183" y="4397"/>
                  </a:lnTo>
                  <a:cubicBezTo>
                    <a:pt x="8183" y="4425"/>
                    <a:pt x="8211" y="4453"/>
                    <a:pt x="8248" y="4453"/>
                  </a:cubicBezTo>
                  <a:cubicBezTo>
                    <a:pt x="8276" y="4453"/>
                    <a:pt x="8303" y="4425"/>
                    <a:pt x="8303" y="4397"/>
                  </a:cubicBezTo>
                  <a:lnTo>
                    <a:pt x="8303" y="3933"/>
                  </a:lnTo>
                  <a:cubicBezTo>
                    <a:pt x="8303" y="3896"/>
                    <a:pt x="8276" y="3869"/>
                    <a:pt x="8248" y="3869"/>
                  </a:cubicBezTo>
                  <a:close/>
                  <a:moveTo>
                    <a:pt x="8248" y="4796"/>
                  </a:moveTo>
                  <a:cubicBezTo>
                    <a:pt x="8211" y="4796"/>
                    <a:pt x="8183" y="4824"/>
                    <a:pt x="8183" y="4861"/>
                  </a:cubicBezTo>
                  <a:lnTo>
                    <a:pt x="8183" y="5325"/>
                  </a:lnTo>
                  <a:cubicBezTo>
                    <a:pt x="8183" y="5353"/>
                    <a:pt x="8211" y="5381"/>
                    <a:pt x="8248" y="5381"/>
                  </a:cubicBezTo>
                  <a:cubicBezTo>
                    <a:pt x="8276" y="5381"/>
                    <a:pt x="8303" y="5353"/>
                    <a:pt x="8303" y="5325"/>
                  </a:cubicBezTo>
                  <a:lnTo>
                    <a:pt x="8303" y="4861"/>
                  </a:lnTo>
                  <a:cubicBezTo>
                    <a:pt x="8303" y="4824"/>
                    <a:pt x="8276" y="4796"/>
                    <a:pt x="8248" y="4796"/>
                  </a:cubicBezTo>
                  <a:close/>
                  <a:moveTo>
                    <a:pt x="8248" y="5724"/>
                  </a:moveTo>
                  <a:cubicBezTo>
                    <a:pt x="8211" y="5724"/>
                    <a:pt x="8183" y="5752"/>
                    <a:pt x="8183" y="5789"/>
                  </a:cubicBezTo>
                  <a:lnTo>
                    <a:pt x="8183" y="6216"/>
                  </a:lnTo>
                  <a:cubicBezTo>
                    <a:pt x="8183" y="6253"/>
                    <a:pt x="8211" y="6271"/>
                    <a:pt x="8248" y="6271"/>
                  </a:cubicBezTo>
                  <a:cubicBezTo>
                    <a:pt x="8276" y="6271"/>
                    <a:pt x="8303" y="6253"/>
                    <a:pt x="8303" y="6216"/>
                  </a:cubicBezTo>
                  <a:lnTo>
                    <a:pt x="8303" y="5789"/>
                  </a:lnTo>
                  <a:cubicBezTo>
                    <a:pt x="8303" y="5752"/>
                    <a:pt x="8276" y="5724"/>
                    <a:pt x="8248" y="57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7564200" y="1778325"/>
              <a:ext cx="41075" cy="41075"/>
            </a:xfrm>
            <a:custGeom>
              <a:avLst/>
              <a:gdLst/>
              <a:ahLst/>
              <a:cxnLst/>
              <a:rect l="l" t="t" r="r" b="b"/>
              <a:pathLst>
                <a:path w="1643" h="1643" extrusionOk="0">
                  <a:moveTo>
                    <a:pt x="826" y="186"/>
                  </a:moveTo>
                  <a:lnTo>
                    <a:pt x="1049" y="585"/>
                  </a:lnTo>
                  <a:cubicBezTo>
                    <a:pt x="1049" y="594"/>
                    <a:pt x="1058" y="603"/>
                    <a:pt x="1067" y="603"/>
                  </a:cubicBezTo>
                  <a:lnTo>
                    <a:pt x="1466" y="826"/>
                  </a:lnTo>
                  <a:lnTo>
                    <a:pt x="1067" y="1048"/>
                  </a:lnTo>
                  <a:cubicBezTo>
                    <a:pt x="1058" y="1048"/>
                    <a:pt x="1049" y="1058"/>
                    <a:pt x="1039" y="1067"/>
                  </a:cubicBezTo>
                  <a:lnTo>
                    <a:pt x="826" y="1466"/>
                  </a:lnTo>
                  <a:lnTo>
                    <a:pt x="603" y="1067"/>
                  </a:lnTo>
                  <a:cubicBezTo>
                    <a:pt x="603" y="1058"/>
                    <a:pt x="594" y="1048"/>
                    <a:pt x="585" y="1039"/>
                  </a:cubicBezTo>
                  <a:lnTo>
                    <a:pt x="186" y="826"/>
                  </a:lnTo>
                  <a:lnTo>
                    <a:pt x="585" y="603"/>
                  </a:lnTo>
                  <a:cubicBezTo>
                    <a:pt x="594" y="603"/>
                    <a:pt x="603" y="594"/>
                    <a:pt x="603" y="585"/>
                  </a:cubicBezTo>
                  <a:lnTo>
                    <a:pt x="826" y="186"/>
                  </a:lnTo>
                  <a:close/>
                  <a:moveTo>
                    <a:pt x="826" y="0"/>
                  </a:moveTo>
                  <a:cubicBezTo>
                    <a:pt x="807" y="0"/>
                    <a:pt x="789" y="19"/>
                    <a:pt x="780" y="37"/>
                  </a:cubicBezTo>
                  <a:lnTo>
                    <a:pt x="511" y="510"/>
                  </a:lnTo>
                  <a:lnTo>
                    <a:pt x="37" y="770"/>
                  </a:lnTo>
                  <a:cubicBezTo>
                    <a:pt x="19" y="779"/>
                    <a:pt x="0" y="798"/>
                    <a:pt x="0" y="826"/>
                  </a:cubicBezTo>
                  <a:cubicBezTo>
                    <a:pt x="0" y="844"/>
                    <a:pt x="19" y="863"/>
                    <a:pt x="37" y="872"/>
                  </a:cubicBezTo>
                  <a:lnTo>
                    <a:pt x="511" y="1141"/>
                  </a:lnTo>
                  <a:lnTo>
                    <a:pt x="770" y="1614"/>
                  </a:lnTo>
                  <a:cubicBezTo>
                    <a:pt x="780" y="1633"/>
                    <a:pt x="798" y="1642"/>
                    <a:pt x="826" y="1642"/>
                  </a:cubicBezTo>
                  <a:cubicBezTo>
                    <a:pt x="845" y="1642"/>
                    <a:pt x="863" y="1633"/>
                    <a:pt x="872" y="1614"/>
                  </a:cubicBezTo>
                  <a:lnTo>
                    <a:pt x="1141" y="1141"/>
                  </a:lnTo>
                  <a:lnTo>
                    <a:pt x="1615" y="881"/>
                  </a:lnTo>
                  <a:cubicBezTo>
                    <a:pt x="1633" y="863"/>
                    <a:pt x="1642" y="844"/>
                    <a:pt x="1642" y="826"/>
                  </a:cubicBezTo>
                  <a:cubicBezTo>
                    <a:pt x="1642" y="807"/>
                    <a:pt x="1633" y="789"/>
                    <a:pt x="1615" y="779"/>
                  </a:cubicBezTo>
                  <a:lnTo>
                    <a:pt x="1141" y="510"/>
                  </a:lnTo>
                  <a:lnTo>
                    <a:pt x="882" y="37"/>
                  </a:lnTo>
                  <a:cubicBezTo>
                    <a:pt x="863" y="9"/>
                    <a:pt x="845" y="0"/>
                    <a:pt x="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6975825" y="2325875"/>
              <a:ext cx="51500" cy="51275"/>
            </a:xfrm>
            <a:custGeom>
              <a:avLst/>
              <a:gdLst/>
              <a:ahLst/>
              <a:cxnLst/>
              <a:rect l="l" t="t" r="r" b="b"/>
              <a:pathLst>
                <a:path w="2060" h="2051" extrusionOk="0">
                  <a:moveTo>
                    <a:pt x="1030" y="177"/>
                  </a:moveTo>
                  <a:lnTo>
                    <a:pt x="1327" y="715"/>
                  </a:lnTo>
                  <a:cubicBezTo>
                    <a:pt x="1327" y="724"/>
                    <a:pt x="1336" y="733"/>
                    <a:pt x="1346" y="733"/>
                  </a:cubicBezTo>
                  <a:lnTo>
                    <a:pt x="1874" y="1030"/>
                  </a:lnTo>
                  <a:lnTo>
                    <a:pt x="1346" y="1318"/>
                  </a:lnTo>
                  <a:cubicBezTo>
                    <a:pt x="1336" y="1327"/>
                    <a:pt x="1327" y="1336"/>
                    <a:pt x="1318" y="1345"/>
                  </a:cubicBezTo>
                  <a:lnTo>
                    <a:pt x="1030" y="1874"/>
                  </a:lnTo>
                  <a:lnTo>
                    <a:pt x="733" y="1336"/>
                  </a:lnTo>
                  <a:cubicBezTo>
                    <a:pt x="733" y="1327"/>
                    <a:pt x="724" y="1318"/>
                    <a:pt x="715" y="1318"/>
                  </a:cubicBezTo>
                  <a:lnTo>
                    <a:pt x="186" y="1021"/>
                  </a:lnTo>
                  <a:lnTo>
                    <a:pt x="715" y="733"/>
                  </a:lnTo>
                  <a:cubicBezTo>
                    <a:pt x="724" y="724"/>
                    <a:pt x="733" y="715"/>
                    <a:pt x="743" y="705"/>
                  </a:cubicBezTo>
                  <a:lnTo>
                    <a:pt x="1030" y="177"/>
                  </a:lnTo>
                  <a:close/>
                  <a:moveTo>
                    <a:pt x="1030" y="0"/>
                  </a:moveTo>
                  <a:cubicBezTo>
                    <a:pt x="1012" y="0"/>
                    <a:pt x="993" y="10"/>
                    <a:pt x="984" y="28"/>
                  </a:cubicBezTo>
                  <a:lnTo>
                    <a:pt x="640" y="640"/>
                  </a:lnTo>
                  <a:lnTo>
                    <a:pt x="28" y="974"/>
                  </a:lnTo>
                  <a:cubicBezTo>
                    <a:pt x="10" y="984"/>
                    <a:pt x="0" y="1002"/>
                    <a:pt x="0" y="1021"/>
                  </a:cubicBezTo>
                  <a:cubicBezTo>
                    <a:pt x="0" y="1039"/>
                    <a:pt x="10" y="1067"/>
                    <a:pt x="28" y="1076"/>
                  </a:cubicBezTo>
                  <a:lnTo>
                    <a:pt x="640" y="1410"/>
                  </a:lnTo>
                  <a:lnTo>
                    <a:pt x="974" y="2023"/>
                  </a:lnTo>
                  <a:cubicBezTo>
                    <a:pt x="984" y="2041"/>
                    <a:pt x="1002" y="2050"/>
                    <a:pt x="1030" y="2050"/>
                  </a:cubicBezTo>
                  <a:cubicBezTo>
                    <a:pt x="1049" y="2050"/>
                    <a:pt x="1067" y="2041"/>
                    <a:pt x="1076" y="2023"/>
                  </a:cubicBezTo>
                  <a:lnTo>
                    <a:pt x="1410" y="1410"/>
                  </a:lnTo>
                  <a:lnTo>
                    <a:pt x="2023" y="1076"/>
                  </a:lnTo>
                  <a:cubicBezTo>
                    <a:pt x="2041" y="1067"/>
                    <a:pt x="2060" y="1049"/>
                    <a:pt x="2060" y="1030"/>
                  </a:cubicBezTo>
                  <a:cubicBezTo>
                    <a:pt x="2060" y="1002"/>
                    <a:pt x="2041" y="984"/>
                    <a:pt x="2023" y="974"/>
                  </a:cubicBezTo>
                  <a:lnTo>
                    <a:pt x="1420" y="640"/>
                  </a:lnTo>
                  <a:lnTo>
                    <a:pt x="1086" y="28"/>
                  </a:lnTo>
                  <a:cubicBezTo>
                    <a:pt x="1076" y="10"/>
                    <a:pt x="1058"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6992525" y="1930925"/>
              <a:ext cx="22050" cy="22050"/>
            </a:xfrm>
            <a:custGeom>
              <a:avLst/>
              <a:gdLst/>
              <a:ahLst/>
              <a:cxnLst/>
              <a:rect l="l" t="t" r="r" b="b"/>
              <a:pathLst>
                <a:path w="882" h="882" extrusionOk="0">
                  <a:moveTo>
                    <a:pt x="446" y="112"/>
                  </a:moveTo>
                  <a:cubicBezTo>
                    <a:pt x="622" y="112"/>
                    <a:pt x="770" y="260"/>
                    <a:pt x="770" y="436"/>
                  </a:cubicBezTo>
                  <a:cubicBezTo>
                    <a:pt x="770" y="622"/>
                    <a:pt x="622" y="761"/>
                    <a:pt x="446" y="761"/>
                  </a:cubicBezTo>
                  <a:cubicBezTo>
                    <a:pt x="260" y="761"/>
                    <a:pt x="112" y="622"/>
                    <a:pt x="112" y="436"/>
                  </a:cubicBezTo>
                  <a:cubicBezTo>
                    <a:pt x="112" y="260"/>
                    <a:pt x="260" y="112"/>
                    <a:pt x="446" y="112"/>
                  </a:cubicBezTo>
                  <a:close/>
                  <a:moveTo>
                    <a:pt x="446" y="0"/>
                  </a:moveTo>
                  <a:cubicBezTo>
                    <a:pt x="195" y="0"/>
                    <a:pt x="0" y="195"/>
                    <a:pt x="0" y="436"/>
                  </a:cubicBezTo>
                  <a:cubicBezTo>
                    <a:pt x="0" y="687"/>
                    <a:pt x="195" y="882"/>
                    <a:pt x="446" y="882"/>
                  </a:cubicBezTo>
                  <a:cubicBezTo>
                    <a:pt x="687" y="882"/>
                    <a:pt x="882" y="687"/>
                    <a:pt x="882" y="436"/>
                  </a:cubicBezTo>
                  <a:cubicBezTo>
                    <a:pt x="882" y="195"/>
                    <a:pt x="687"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6934075" y="2211075"/>
              <a:ext cx="14175" cy="14175"/>
            </a:xfrm>
            <a:custGeom>
              <a:avLst/>
              <a:gdLst/>
              <a:ahLst/>
              <a:cxnLst/>
              <a:rect l="l" t="t" r="r" b="b"/>
              <a:pathLst>
                <a:path w="567" h="567" extrusionOk="0">
                  <a:moveTo>
                    <a:pt x="288" y="121"/>
                  </a:moveTo>
                  <a:cubicBezTo>
                    <a:pt x="381" y="121"/>
                    <a:pt x="455" y="195"/>
                    <a:pt x="455" y="288"/>
                  </a:cubicBezTo>
                  <a:cubicBezTo>
                    <a:pt x="455" y="381"/>
                    <a:pt x="381" y="455"/>
                    <a:pt x="288" y="455"/>
                  </a:cubicBezTo>
                  <a:cubicBezTo>
                    <a:pt x="195" y="455"/>
                    <a:pt x="121" y="381"/>
                    <a:pt x="121" y="288"/>
                  </a:cubicBezTo>
                  <a:cubicBezTo>
                    <a:pt x="121" y="195"/>
                    <a:pt x="195" y="121"/>
                    <a:pt x="288" y="121"/>
                  </a:cubicBezTo>
                  <a:close/>
                  <a:moveTo>
                    <a:pt x="288" y="0"/>
                  </a:moveTo>
                  <a:cubicBezTo>
                    <a:pt x="130" y="0"/>
                    <a:pt x="1" y="130"/>
                    <a:pt x="1" y="288"/>
                  </a:cubicBezTo>
                  <a:cubicBezTo>
                    <a:pt x="1" y="446"/>
                    <a:pt x="130" y="566"/>
                    <a:pt x="288" y="566"/>
                  </a:cubicBezTo>
                  <a:cubicBezTo>
                    <a:pt x="446" y="566"/>
                    <a:pt x="566" y="446"/>
                    <a:pt x="566" y="288"/>
                  </a:cubicBezTo>
                  <a:cubicBezTo>
                    <a:pt x="566" y="130"/>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6935000" y="2456875"/>
              <a:ext cx="344900" cy="344675"/>
            </a:xfrm>
            <a:custGeom>
              <a:avLst/>
              <a:gdLst/>
              <a:ahLst/>
              <a:cxnLst/>
              <a:rect l="l" t="t" r="r" b="b"/>
              <a:pathLst>
                <a:path w="13796" h="13787" extrusionOk="0">
                  <a:moveTo>
                    <a:pt x="6912" y="3796"/>
                  </a:moveTo>
                  <a:cubicBezTo>
                    <a:pt x="7506" y="3796"/>
                    <a:pt x="8099" y="3972"/>
                    <a:pt x="8609" y="4315"/>
                  </a:cubicBezTo>
                  <a:cubicBezTo>
                    <a:pt x="9361" y="4816"/>
                    <a:pt x="9853" y="5614"/>
                    <a:pt x="9964" y="6514"/>
                  </a:cubicBezTo>
                  <a:cubicBezTo>
                    <a:pt x="10149" y="7998"/>
                    <a:pt x="9203" y="9427"/>
                    <a:pt x="7765" y="9835"/>
                  </a:cubicBezTo>
                  <a:cubicBezTo>
                    <a:pt x="7482" y="9916"/>
                    <a:pt x="7191" y="9957"/>
                    <a:pt x="6903" y="9957"/>
                  </a:cubicBezTo>
                  <a:cubicBezTo>
                    <a:pt x="6303" y="9957"/>
                    <a:pt x="5712" y="9783"/>
                    <a:pt x="5205" y="9445"/>
                  </a:cubicBezTo>
                  <a:cubicBezTo>
                    <a:pt x="4453" y="8944"/>
                    <a:pt x="3962" y="8147"/>
                    <a:pt x="3851" y="7247"/>
                  </a:cubicBezTo>
                  <a:cubicBezTo>
                    <a:pt x="3674" y="5762"/>
                    <a:pt x="4620" y="4334"/>
                    <a:pt x="6049" y="3916"/>
                  </a:cubicBezTo>
                  <a:cubicBezTo>
                    <a:pt x="6337" y="3842"/>
                    <a:pt x="6624" y="3796"/>
                    <a:pt x="6912" y="3796"/>
                  </a:cubicBezTo>
                  <a:close/>
                  <a:moveTo>
                    <a:pt x="6911" y="3680"/>
                  </a:moveTo>
                  <a:cubicBezTo>
                    <a:pt x="6614" y="3680"/>
                    <a:pt x="6315" y="3721"/>
                    <a:pt x="6021" y="3805"/>
                  </a:cubicBezTo>
                  <a:cubicBezTo>
                    <a:pt x="4528" y="4232"/>
                    <a:pt x="3544" y="5716"/>
                    <a:pt x="3739" y="7256"/>
                  </a:cubicBezTo>
                  <a:cubicBezTo>
                    <a:pt x="3851" y="8193"/>
                    <a:pt x="4361" y="9028"/>
                    <a:pt x="5140" y="9538"/>
                  </a:cubicBezTo>
                  <a:cubicBezTo>
                    <a:pt x="5669" y="9891"/>
                    <a:pt x="6290" y="10076"/>
                    <a:pt x="6912" y="10076"/>
                  </a:cubicBezTo>
                  <a:cubicBezTo>
                    <a:pt x="7209" y="10076"/>
                    <a:pt x="7506" y="10030"/>
                    <a:pt x="7793" y="9946"/>
                  </a:cubicBezTo>
                  <a:cubicBezTo>
                    <a:pt x="9287" y="9519"/>
                    <a:pt x="10270" y="8035"/>
                    <a:pt x="10084" y="6495"/>
                  </a:cubicBezTo>
                  <a:cubicBezTo>
                    <a:pt x="9964" y="5568"/>
                    <a:pt x="9454" y="4733"/>
                    <a:pt x="8674" y="4213"/>
                  </a:cubicBezTo>
                  <a:cubicBezTo>
                    <a:pt x="8147" y="3862"/>
                    <a:pt x="7534" y="3680"/>
                    <a:pt x="6911" y="3680"/>
                  </a:cubicBezTo>
                  <a:close/>
                  <a:moveTo>
                    <a:pt x="5928" y="118"/>
                  </a:moveTo>
                  <a:cubicBezTo>
                    <a:pt x="5934" y="118"/>
                    <a:pt x="5938" y="122"/>
                    <a:pt x="5938" y="122"/>
                  </a:cubicBezTo>
                  <a:cubicBezTo>
                    <a:pt x="5938" y="122"/>
                    <a:pt x="5947" y="122"/>
                    <a:pt x="5947" y="132"/>
                  </a:cubicBezTo>
                  <a:lnTo>
                    <a:pt x="6411" y="1588"/>
                  </a:lnTo>
                  <a:cubicBezTo>
                    <a:pt x="6428" y="1646"/>
                    <a:pt x="6474" y="1682"/>
                    <a:pt x="6530" y="1682"/>
                  </a:cubicBezTo>
                  <a:cubicBezTo>
                    <a:pt x="6537" y="1682"/>
                    <a:pt x="6543" y="1682"/>
                    <a:pt x="6550" y="1681"/>
                  </a:cubicBezTo>
                  <a:cubicBezTo>
                    <a:pt x="6670" y="1672"/>
                    <a:pt x="6789" y="1668"/>
                    <a:pt x="6907" y="1668"/>
                  </a:cubicBezTo>
                  <a:cubicBezTo>
                    <a:pt x="7323" y="1668"/>
                    <a:pt x="7732" y="1719"/>
                    <a:pt x="8136" y="1820"/>
                  </a:cubicBezTo>
                  <a:cubicBezTo>
                    <a:pt x="8150" y="1824"/>
                    <a:pt x="8163" y="1826"/>
                    <a:pt x="8177" y="1826"/>
                  </a:cubicBezTo>
                  <a:cubicBezTo>
                    <a:pt x="8227" y="1826"/>
                    <a:pt x="8272" y="1799"/>
                    <a:pt x="8294" y="1755"/>
                  </a:cubicBezTo>
                  <a:lnTo>
                    <a:pt x="8999" y="391"/>
                  </a:lnTo>
                  <a:cubicBezTo>
                    <a:pt x="8999" y="382"/>
                    <a:pt x="9018" y="382"/>
                    <a:pt x="9027" y="382"/>
                  </a:cubicBezTo>
                  <a:lnTo>
                    <a:pt x="11003" y="1412"/>
                  </a:lnTo>
                  <a:cubicBezTo>
                    <a:pt x="11012" y="1412"/>
                    <a:pt x="11012" y="1430"/>
                    <a:pt x="11012" y="1440"/>
                  </a:cubicBezTo>
                  <a:lnTo>
                    <a:pt x="10307" y="2794"/>
                  </a:lnTo>
                  <a:cubicBezTo>
                    <a:pt x="10279" y="2850"/>
                    <a:pt x="10289" y="2924"/>
                    <a:pt x="10335" y="2961"/>
                  </a:cubicBezTo>
                  <a:cubicBezTo>
                    <a:pt x="10743" y="3313"/>
                    <a:pt x="11086" y="3731"/>
                    <a:pt x="11365" y="4185"/>
                  </a:cubicBezTo>
                  <a:cubicBezTo>
                    <a:pt x="11386" y="4227"/>
                    <a:pt x="11427" y="4248"/>
                    <a:pt x="11474" y="4248"/>
                  </a:cubicBezTo>
                  <a:cubicBezTo>
                    <a:pt x="11490" y="4248"/>
                    <a:pt x="11506" y="4246"/>
                    <a:pt x="11522" y="4241"/>
                  </a:cubicBezTo>
                  <a:lnTo>
                    <a:pt x="12979" y="3787"/>
                  </a:lnTo>
                  <a:cubicBezTo>
                    <a:pt x="12981" y="3784"/>
                    <a:pt x="12985" y="3783"/>
                    <a:pt x="12989" y="3783"/>
                  </a:cubicBezTo>
                  <a:cubicBezTo>
                    <a:pt x="12997" y="3783"/>
                    <a:pt x="13007" y="3789"/>
                    <a:pt x="13007" y="3796"/>
                  </a:cubicBezTo>
                  <a:lnTo>
                    <a:pt x="13675" y="5920"/>
                  </a:lnTo>
                  <a:cubicBezTo>
                    <a:pt x="13675" y="5929"/>
                    <a:pt x="13675" y="5939"/>
                    <a:pt x="13665" y="5948"/>
                  </a:cubicBezTo>
                  <a:lnTo>
                    <a:pt x="12200" y="6403"/>
                  </a:lnTo>
                  <a:cubicBezTo>
                    <a:pt x="12144" y="6421"/>
                    <a:pt x="12107" y="6486"/>
                    <a:pt x="12107" y="6542"/>
                  </a:cubicBezTo>
                  <a:cubicBezTo>
                    <a:pt x="12144" y="7080"/>
                    <a:pt x="12097" y="7618"/>
                    <a:pt x="11968" y="8137"/>
                  </a:cubicBezTo>
                  <a:cubicBezTo>
                    <a:pt x="11958" y="8202"/>
                    <a:pt x="11986" y="8258"/>
                    <a:pt x="12042" y="8295"/>
                  </a:cubicBezTo>
                  <a:lnTo>
                    <a:pt x="13396" y="9000"/>
                  </a:lnTo>
                  <a:cubicBezTo>
                    <a:pt x="13415" y="9000"/>
                    <a:pt x="13415" y="9009"/>
                    <a:pt x="13406" y="9028"/>
                  </a:cubicBezTo>
                  <a:lnTo>
                    <a:pt x="12385" y="10994"/>
                  </a:lnTo>
                  <a:cubicBezTo>
                    <a:pt x="12379" y="11001"/>
                    <a:pt x="12372" y="11008"/>
                    <a:pt x="12365" y="11008"/>
                  </a:cubicBezTo>
                  <a:cubicBezTo>
                    <a:pt x="12363" y="11008"/>
                    <a:pt x="12360" y="11006"/>
                    <a:pt x="12357" y="11004"/>
                  </a:cubicBezTo>
                  <a:lnTo>
                    <a:pt x="10994" y="10299"/>
                  </a:lnTo>
                  <a:cubicBezTo>
                    <a:pt x="10977" y="10289"/>
                    <a:pt x="10957" y="10284"/>
                    <a:pt x="10936" y="10284"/>
                  </a:cubicBezTo>
                  <a:cubicBezTo>
                    <a:pt x="10899" y="10284"/>
                    <a:pt x="10860" y="10300"/>
                    <a:pt x="10836" y="10336"/>
                  </a:cubicBezTo>
                  <a:cubicBezTo>
                    <a:pt x="10483" y="10735"/>
                    <a:pt x="10066" y="11087"/>
                    <a:pt x="9611" y="11366"/>
                  </a:cubicBezTo>
                  <a:cubicBezTo>
                    <a:pt x="9556" y="11393"/>
                    <a:pt x="9528" y="11458"/>
                    <a:pt x="9546" y="11523"/>
                  </a:cubicBezTo>
                  <a:lnTo>
                    <a:pt x="10010" y="12980"/>
                  </a:lnTo>
                  <a:cubicBezTo>
                    <a:pt x="10010" y="12989"/>
                    <a:pt x="10010" y="12998"/>
                    <a:pt x="10001" y="13008"/>
                  </a:cubicBezTo>
                  <a:lnTo>
                    <a:pt x="7877" y="13675"/>
                  </a:lnTo>
                  <a:cubicBezTo>
                    <a:pt x="7867" y="13675"/>
                    <a:pt x="7849" y="13666"/>
                    <a:pt x="7849" y="13657"/>
                  </a:cubicBezTo>
                  <a:lnTo>
                    <a:pt x="7385" y="12200"/>
                  </a:lnTo>
                  <a:cubicBezTo>
                    <a:pt x="7366" y="12145"/>
                    <a:pt x="7320" y="12108"/>
                    <a:pt x="7255" y="12108"/>
                  </a:cubicBezTo>
                  <a:lnTo>
                    <a:pt x="7246" y="12108"/>
                  </a:lnTo>
                  <a:cubicBezTo>
                    <a:pt x="7128" y="12116"/>
                    <a:pt x="7010" y="12120"/>
                    <a:pt x="6892" y="12120"/>
                  </a:cubicBezTo>
                  <a:cubicBezTo>
                    <a:pt x="6479" y="12120"/>
                    <a:pt x="6064" y="12070"/>
                    <a:pt x="5659" y="11969"/>
                  </a:cubicBezTo>
                  <a:cubicBezTo>
                    <a:pt x="5651" y="11967"/>
                    <a:pt x="5643" y="11967"/>
                    <a:pt x="5635" y="11967"/>
                  </a:cubicBezTo>
                  <a:cubicBezTo>
                    <a:pt x="5579" y="11967"/>
                    <a:pt x="5526" y="11994"/>
                    <a:pt x="5502" y="12043"/>
                  </a:cubicBezTo>
                  <a:lnTo>
                    <a:pt x="4797" y="13397"/>
                  </a:lnTo>
                  <a:cubicBezTo>
                    <a:pt x="4797" y="13404"/>
                    <a:pt x="4787" y="13410"/>
                    <a:pt x="4779" y="13410"/>
                  </a:cubicBezTo>
                  <a:cubicBezTo>
                    <a:pt x="4775" y="13410"/>
                    <a:pt x="4772" y="13409"/>
                    <a:pt x="4769" y="13406"/>
                  </a:cubicBezTo>
                  <a:lnTo>
                    <a:pt x="2793" y="12386"/>
                  </a:lnTo>
                  <a:cubicBezTo>
                    <a:pt x="2784" y="12377"/>
                    <a:pt x="2784" y="12367"/>
                    <a:pt x="2784" y="12358"/>
                  </a:cubicBezTo>
                  <a:lnTo>
                    <a:pt x="3489" y="10994"/>
                  </a:lnTo>
                  <a:cubicBezTo>
                    <a:pt x="3517" y="10939"/>
                    <a:pt x="3507" y="10874"/>
                    <a:pt x="3461" y="10828"/>
                  </a:cubicBezTo>
                  <a:cubicBezTo>
                    <a:pt x="3053" y="10475"/>
                    <a:pt x="2709" y="10067"/>
                    <a:pt x="2431" y="9612"/>
                  </a:cubicBezTo>
                  <a:cubicBezTo>
                    <a:pt x="2409" y="9568"/>
                    <a:pt x="2364" y="9542"/>
                    <a:pt x="2314" y="9542"/>
                  </a:cubicBezTo>
                  <a:cubicBezTo>
                    <a:pt x="2301" y="9542"/>
                    <a:pt x="2287" y="9543"/>
                    <a:pt x="2273" y="9547"/>
                  </a:cubicBezTo>
                  <a:lnTo>
                    <a:pt x="817" y="10011"/>
                  </a:lnTo>
                  <a:cubicBezTo>
                    <a:pt x="808" y="10011"/>
                    <a:pt x="789" y="10002"/>
                    <a:pt x="789" y="9993"/>
                  </a:cubicBezTo>
                  <a:lnTo>
                    <a:pt x="121" y="7878"/>
                  </a:lnTo>
                  <a:cubicBezTo>
                    <a:pt x="121" y="7868"/>
                    <a:pt x="121" y="7850"/>
                    <a:pt x="131" y="7850"/>
                  </a:cubicBezTo>
                  <a:lnTo>
                    <a:pt x="1596" y="7386"/>
                  </a:lnTo>
                  <a:cubicBezTo>
                    <a:pt x="1652" y="7367"/>
                    <a:pt x="1689" y="7312"/>
                    <a:pt x="1689" y="7247"/>
                  </a:cubicBezTo>
                  <a:cubicBezTo>
                    <a:pt x="1652" y="6709"/>
                    <a:pt x="1698" y="6180"/>
                    <a:pt x="1828" y="5651"/>
                  </a:cubicBezTo>
                  <a:cubicBezTo>
                    <a:pt x="1837" y="5595"/>
                    <a:pt x="1810" y="5531"/>
                    <a:pt x="1754" y="5503"/>
                  </a:cubicBezTo>
                  <a:lnTo>
                    <a:pt x="400" y="4798"/>
                  </a:lnTo>
                  <a:cubicBezTo>
                    <a:pt x="390" y="4788"/>
                    <a:pt x="381" y="4779"/>
                    <a:pt x="390" y="4770"/>
                  </a:cubicBezTo>
                  <a:lnTo>
                    <a:pt x="1411" y="2794"/>
                  </a:lnTo>
                  <a:cubicBezTo>
                    <a:pt x="1420" y="2785"/>
                    <a:pt x="1429" y="2785"/>
                    <a:pt x="1439" y="2785"/>
                  </a:cubicBezTo>
                  <a:lnTo>
                    <a:pt x="2802" y="3490"/>
                  </a:lnTo>
                  <a:cubicBezTo>
                    <a:pt x="2823" y="3500"/>
                    <a:pt x="2845" y="3505"/>
                    <a:pt x="2867" y="3505"/>
                  </a:cubicBezTo>
                  <a:cubicBezTo>
                    <a:pt x="2904" y="3505"/>
                    <a:pt x="2940" y="3491"/>
                    <a:pt x="2969" y="3462"/>
                  </a:cubicBezTo>
                  <a:cubicBezTo>
                    <a:pt x="3322" y="3054"/>
                    <a:pt x="3730" y="2710"/>
                    <a:pt x="4184" y="2432"/>
                  </a:cubicBezTo>
                  <a:cubicBezTo>
                    <a:pt x="4240" y="2395"/>
                    <a:pt x="4268" y="2330"/>
                    <a:pt x="4249" y="2274"/>
                  </a:cubicBezTo>
                  <a:lnTo>
                    <a:pt x="3786" y="818"/>
                  </a:lnTo>
                  <a:cubicBezTo>
                    <a:pt x="3786" y="799"/>
                    <a:pt x="3786" y="790"/>
                    <a:pt x="3804" y="790"/>
                  </a:cubicBezTo>
                  <a:lnTo>
                    <a:pt x="5919" y="122"/>
                  </a:lnTo>
                  <a:cubicBezTo>
                    <a:pt x="5922" y="119"/>
                    <a:pt x="5925" y="118"/>
                    <a:pt x="5928" y="118"/>
                  </a:cubicBezTo>
                  <a:close/>
                  <a:moveTo>
                    <a:pt x="5925" y="1"/>
                  </a:moveTo>
                  <a:cubicBezTo>
                    <a:pt x="5910" y="1"/>
                    <a:pt x="5896" y="4"/>
                    <a:pt x="5882" y="11"/>
                  </a:cubicBezTo>
                  <a:lnTo>
                    <a:pt x="3767" y="679"/>
                  </a:lnTo>
                  <a:cubicBezTo>
                    <a:pt x="3693" y="697"/>
                    <a:pt x="3656" y="781"/>
                    <a:pt x="3674" y="846"/>
                  </a:cubicBezTo>
                  <a:lnTo>
                    <a:pt x="4138" y="2312"/>
                  </a:lnTo>
                  <a:cubicBezTo>
                    <a:pt x="4138" y="2321"/>
                    <a:pt x="4138" y="2330"/>
                    <a:pt x="4129" y="2330"/>
                  </a:cubicBezTo>
                  <a:cubicBezTo>
                    <a:pt x="3656" y="2618"/>
                    <a:pt x="3238" y="2970"/>
                    <a:pt x="2876" y="3378"/>
                  </a:cubicBezTo>
                  <a:cubicBezTo>
                    <a:pt x="2867" y="3388"/>
                    <a:pt x="2858" y="3388"/>
                    <a:pt x="2849" y="3388"/>
                  </a:cubicBezTo>
                  <a:lnTo>
                    <a:pt x="1494" y="2683"/>
                  </a:lnTo>
                  <a:cubicBezTo>
                    <a:pt x="1474" y="2671"/>
                    <a:pt x="1453" y="2666"/>
                    <a:pt x="1431" y="2666"/>
                  </a:cubicBezTo>
                  <a:cubicBezTo>
                    <a:pt x="1383" y="2666"/>
                    <a:pt x="1334" y="2693"/>
                    <a:pt x="1309" y="2738"/>
                  </a:cubicBezTo>
                  <a:lnTo>
                    <a:pt x="288" y="4714"/>
                  </a:lnTo>
                  <a:cubicBezTo>
                    <a:pt x="251" y="4779"/>
                    <a:pt x="279" y="4863"/>
                    <a:pt x="344" y="4900"/>
                  </a:cubicBezTo>
                  <a:lnTo>
                    <a:pt x="1698" y="5605"/>
                  </a:lnTo>
                  <a:cubicBezTo>
                    <a:pt x="1708" y="5605"/>
                    <a:pt x="1717" y="5614"/>
                    <a:pt x="1708" y="5623"/>
                  </a:cubicBezTo>
                  <a:cubicBezTo>
                    <a:pt x="1578" y="6161"/>
                    <a:pt x="1531" y="6709"/>
                    <a:pt x="1568" y="7256"/>
                  </a:cubicBezTo>
                  <a:cubicBezTo>
                    <a:pt x="1568" y="7265"/>
                    <a:pt x="1568" y="7275"/>
                    <a:pt x="1559" y="7275"/>
                  </a:cubicBezTo>
                  <a:lnTo>
                    <a:pt x="93" y="7738"/>
                  </a:lnTo>
                  <a:cubicBezTo>
                    <a:pt x="66" y="7748"/>
                    <a:pt x="38" y="7766"/>
                    <a:pt x="19" y="7803"/>
                  </a:cubicBezTo>
                  <a:cubicBezTo>
                    <a:pt x="1" y="7831"/>
                    <a:pt x="1" y="7868"/>
                    <a:pt x="10" y="7905"/>
                  </a:cubicBezTo>
                  <a:lnTo>
                    <a:pt x="678" y="10030"/>
                  </a:lnTo>
                  <a:cubicBezTo>
                    <a:pt x="692" y="10087"/>
                    <a:pt x="746" y="10122"/>
                    <a:pt x="803" y="10122"/>
                  </a:cubicBezTo>
                  <a:cubicBezTo>
                    <a:pt x="820" y="10122"/>
                    <a:pt x="837" y="10119"/>
                    <a:pt x="854" y="10113"/>
                  </a:cubicBezTo>
                  <a:lnTo>
                    <a:pt x="2311" y="9659"/>
                  </a:lnTo>
                  <a:cubicBezTo>
                    <a:pt x="2313" y="9656"/>
                    <a:pt x="2316" y="9655"/>
                    <a:pt x="2318" y="9655"/>
                  </a:cubicBezTo>
                  <a:cubicBezTo>
                    <a:pt x="2324" y="9655"/>
                    <a:pt x="2329" y="9661"/>
                    <a:pt x="2329" y="9668"/>
                  </a:cubicBezTo>
                  <a:cubicBezTo>
                    <a:pt x="2617" y="10132"/>
                    <a:pt x="2969" y="10558"/>
                    <a:pt x="3387" y="10920"/>
                  </a:cubicBezTo>
                  <a:cubicBezTo>
                    <a:pt x="3387" y="10920"/>
                    <a:pt x="3396" y="10930"/>
                    <a:pt x="3387" y="10939"/>
                  </a:cubicBezTo>
                  <a:lnTo>
                    <a:pt x="2682" y="12302"/>
                  </a:lnTo>
                  <a:cubicBezTo>
                    <a:pt x="2645" y="12367"/>
                    <a:pt x="2672" y="12451"/>
                    <a:pt x="2737" y="12479"/>
                  </a:cubicBezTo>
                  <a:lnTo>
                    <a:pt x="4713" y="13508"/>
                  </a:lnTo>
                  <a:cubicBezTo>
                    <a:pt x="4733" y="13520"/>
                    <a:pt x="4755" y="13525"/>
                    <a:pt x="4776" y="13525"/>
                  </a:cubicBezTo>
                  <a:cubicBezTo>
                    <a:pt x="4825" y="13525"/>
                    <a:pt x="4873" y="13498"/>
                    <a:pt x="4899" y="13453"/>
                  </a:cubicBezTo>
                  <a:lnTo>
                    <a:pt x="5604" y="12089"/>
                  </a:lnTo>
                  <a:cubicBezTo>
                    <a:pt x="5613" y="12080"/>
                    <a:pt x="5622" y="12080"/>
                    <a:pt x="5632" y="12080"/>
                  </a:cubicBezTo>
                  <a:cubicBezTo>
                    <a:pt x="6043" y="12181"/>
                    <a:pt x="6465" y="12231"/>
                    <a:pt x="6890" y="12231"/>
                  </a:cubicBezTo>
                  <a:cubicBezTo>
                    <a:pt x="7012" y="12231"/>
                    <a:pt x="7133" y="12227"/>
                    <a:pt x="7255" y="12219"/>
                  </a:cubicBezTo>
                  <a:cubicBezTo>
                    <a:pt x="7264" y="12219"/>
                    <a:pt x="7274" y="12228"/>
                    <a:pt x="7274" y="12238"/>
                  </a:cubicBezTo>
                  <a:lnTo>
                    <a:pt x="7737" y="13694"/>
                  </a:lnTo>
                  <a:cubicBezTo>
                    <a:pt x="7747" y="13731"/>
                    <a:pt x="7775" y="13759"/>
                    <a:pt x="7802" y="13777"/>
                  </a:cubicBezTo>
                  <a:cubicBezTo>
                    <a:pt x="7821" y="13787"/>
                    <a:pt x="7849" y="13787"/>
                    <a:pt x="7867" y="13787"/>
                  </a:cubicBezTo>
                  <a:lnTo>
                    <a:pt x="7904" y="13787"/>
                  </a:lnTo>
                  <a:lnTo>
                    <a:pt x="10029" y="13119"/>
                  </a:lnTo>
                  <a:cubicBezTo>
                    <a:pt x="10066" y="13100"/>
                    <a:pt x="10094" y="13082"/>
                    <a:pt x="10112" y="13045"/>
                  </a:cubicBezTo>
                  <a:cubicBezTo>
                    <a:pt x="10131" y="13017"/>
                    <a:pt x="10131" y="12980"/>
                    <a:pt x="10122" y="12943"/>
                  </a:cubicBezTo>
                  <a:lnTo>
                    <a:pt x="9658" y="11486"/>
                  </a:lnTo>
                  <a:cubicBezTo>
                    <a:pt x="9658" y="11477"/>
                    <a:pt x="9658" y="11468"/>
                    <a:pt x="9667" y="11458"/>
                  </a:cubicBezTo>
                  <a:cubicBezTo>
                    <a:pt x="10131" y="11180"/>
                    <a:pt x="10558" y="10828"/>
                    <a:pt x="10919" y="10410"/>
                  </a:cubicBezTo>
                  <a:cubicBezTo>
                    <a:pt x="10919" y="10405"/>
                    <a:pt x="10922" y="10403"/>
                    <a:pt x="10925" y="10403"/>
                  </a:cubicBezTo>
                  <a:cubicBezTo>
                    <a:pt x="10929" y="10403"/>
                    <a:pt x="10933" y="10405"/>
                    <a:pt x="10938" y="10410"/>
                  </a:cubicBezTo>
                  <a:lnTo>
                    <a:pt x="12302" y="11115"/>
                  </a:lnTo>
                  <a:cubicBezTo>
                    <a:pt x="12321" y="11123"/>
                    <a:pt x="12341" y="11127"/>
                    <a:pt x="12361" y="11127"/>
                  </a:cubicBezTo>
                  <a:cubicBezTo>
                    <a:pt x="12411" y="11127"/>
                    <a:pt x="12461" y="11103"/>
                    <a:pt x="12487" y="11050"/>
                  </a:cubicBezTo>
                  <a:lnTo>
                    <a:pt x="13508" y="9083"/>
                  </a:lnTo>
                  <a:cubicBezTo>
                    <a:pt x="13545" y="9019"/>
                    <a:pt x="13517" y="8935"/>
                    <a:pt x="13452" y="8898"/>
                  </a:cubicBezTo>
                  <a:lnTo>
                    <a:pt x="12088" y="8193"/>
                  </a:lnTo>
                  <a:cubicBezTo>
                    <a:pt x="12079" y="8184"/>
                    <a:pt x="12079" y="8174"/>
                    <a:pt x="12079" y="8165"/>
                  </a:cubicBezTo>
                  <a:cubicBezTo>
                    <a:pt x="12209" y="7636"/>
                    <a:pt x="12264" y="7089"/>
                    <a:pt x="12227" y="6542"/>
                  </a:cubicBezTo>
                  <a:cubicBezTo>
                    <a:pt x="12227" y="6532"/>
                    <a:pt x="12227" y="6523"/>
                    <a:pt x="12237" y="6523"/>
                  </a:cubicBezTo>
                  <a:lnTo>
                    <a:pt x="13693" y="6059"/>
                  </a:lnTo>
                  <a:cubicBezTo>
                    <a:pt x="13730" y="6050"/>
                    <a:pt x="13758" y="6022"/>
                    <a:pt x="13777" y="5994"/>
                  </a:cubicBezTo>
                  <a:cubicBezTo>
                    <a:pt x="13795" y="5957"/>
                    <a:pt x="13795" y="5920"/>
                    <a:pt x="13786" y="5883"/>
                  </a:cubicBezTo>
                  <a:lnTo>
                    <a:pt x="13118" y="3768"/>
                  </a:lnTo>
                  <a:cubicBezTo>
                    <a:pt x="13095" y="3706"/>
                    <a:pt x="13040" y="3670"/>
                    <a:pt x="12980" y="3670"/>
                  </a:cubicBezTo>
                  <a:cubicBezTo>
                    <a:pt x="12967" y="3670"/>
                    <a:pt x="12954" y="3672"/>
                    <a:pt x="12942" y="3675"/>
                  </a:cubicBezTo>
                  <a:lnTo>
                    <a:pt x="11485" y="4139"/>
                  </a:lnTo>
                  <a:cubicBezTo>
                    <a:pt x="11476" y="4139"/>
                    <a:pt x="11467" y="4139"/>
                    <a:pt x="11457" y="4130"/>
                  </a:cubicBezTo>
                  <a:cubicBezTo>
                    <a:pt x="11179" y="3657"/>
                    <a:pt x="10827" y="3239"/>
                    <a:pt x="10409" y="2877"/>
                  </a:cubicBezTo>
                  <a:cubicBezTo>
                    <a:pt x="10400" y="2868"/>
                    <a:pt x="10400" y="2859"/>
                    <a:pt x="10409" y="2850"/>
                  </a:cubicBezTo>
                  <a:lnTo>
                    <a:pt x="11114" y="1495"/>
                  </a:lnTo>
                  <a:cubicBezTo>
                    <a:pt x="11142" y="1430"/>
                    <a:pt x="11123" y="1347"/>
                    <a:pt x="11049" y="1310"/>
                  </a:cubicBezTo>
                  <a:lnTo>
                    <a:pt x="9083" y="289"/>
                  </a:lnTo>
                  <a:cubicBezTo>
                    <a:pt x="9063" y="278"/>
                    <a:pt x="9041" y="273"/>
                    <a:pt x="9020" y="273"/>
                  </a:cubicBezTo>
                  <a:cubicBezTo>
                    <a:pt x="8971" y="273"/>
                    <a:pt x="8923" y="300"/>
                    <a:pt x="8897" y="345"/>
                  </a:cubicBezTo>
                  <a:lnTo>
                    <a:pt x="8192" y="1699"/>
                  </a:lnTo>
                  <a:cubicBezTo>
                    <a:pt x="8185" y="1706"/>
                    <a:pt x="8179" y="1712"/>
                    <a:pt x="8172" y="1712"/>
                  </a:cubicBezTo>
                  <a:cubicBezTo>
                    <a:pt x="8170" y="1712"/>
                    <a:pt x="8167" y="1711"/>
                    <a:pt x="8164" y="1709"/>
                  </a:cubicBezTo>
                  <a:cubicBezTo>
                    <a:pt x="7753" y="1608"/>
                    <a:pt x="7330" y="1557"/>
                    <a:pt x="6905" y="1557"/>
                  </a:cubicBezTo>
                  <a:cubicBezTo>
                    <a:pt x="6784" y="1557"/>
                    <a:pt x="6662" y="1561"/>
                    <a:pt x="6541" y="1569"/>
                  </a:cubicBezTo>
                  <a:cubicBezTo>
                    <a:pt x="6531" y="1569"/>
                    <a:pt x="6522" y="1560"/>
                    <a:pt x="6522" y="1560"/>
                  </a:cubicBezTo>
                  <a:lnTo>
                    <a:pt x="6058" y="94"/>
                  </a:lnTo>
                  <a:cubicBezTo>
                    <a:pt x="6049" y="67"/>
                    <a:pt x="6021" y="39"/>
                    <a:pt x="5993" y="20"/>
                  </a:cubicBezTo>
                  <a:cubicBezTo>
                    <a:pt x="5970" y="9"/>
                    <a:pt x="5948" y="1"/>
                    <a:pt x="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7073000" y="2596525"/>
              <a:ext cx="406100" cy="280875"/>
            </a:xfrm>
            <a:custGeom>
              <a:avLst/>
              <a:gdLst/>
              <a:ahLst/>
              <a:cxnLst/>
              <a:rect l="l" t="t" r="r" b="b"/>
              <a:pathLst>
                <a:path w="16244" h="11235" extrusionOk="0">
                  <a:moveTo>
                    <a:pt x="418" y="0"/>
                  </a:moveTo>
                  <a:cubicBezTo>
                    <a:pt x="186" y="0"/>
                    <a:pt x="0" y="186"/>
                    <a:pt x="0" y="427"/>
                  </a:cubicBezTo>
                  <a:lnTo>
                    <a:pt x="0" y="11086"/>
                  </a:lnTo>
                  <a:cubicBezTo>
                    <a:pt x="0" y="11169"/>
                    <a:pt x="65" y="11234"/>
                    <a:pt x="149" y="11234"/>
                  </a:cubicBezTo>
                  <a:lnTo>
                    <a:pt x="16095" y="11234"/>
                  </a:lnTo>
                  <a:cubicBezTo>
                    <a:pt x="16179" y="11234"/>
                    <a:pt x="16244" y="11169"/>
                    <a:pt x="16244" y="11086"/>
                  </a:cubicBezTo>
                  <a:lnTo>
                    <a:pt x="16244" y="427"/>
                  </a:lnTo>
                  <a:cubicBezTo>
                    <a:pt x="16244" y="186"/>
                    <a:pt x="16058"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7071375" y="2595125"/>
              <a:ext cx="409350" cy="283650"/>
            </a:xfrm>
            <a:custGeom>
              <a:avLst/>
              <a:gdLst/>
              <a:ahLst/>
              <a:cxnLst/>
              <a:rect l="l" t="t" r="r" b="b"/>
              <a:pathLst>
                <a:path w="16374" h="11346" extrusionOk="0">
                  <a:moveTo>
                    <a:pt x="15882" y="112"/>
                  </a:moveTo>
                  <a:cubicBezTo>
                    <a:pt x="16086" y="112"/>
                    <a:pt x="16253" y="279"/>
                    <a:pt x="16253" y="483"/>
                  </a:cubicBezTo>
                  <a:lnTo>
                    <a:pt x="16253" y="11142"/>
                  </a:lnTo>
                  <a:cubicBezTo>
                    <a:pt x="16253" y="11188"/>
                    <a:pt x="16216" y="11235"/>
                    <a:pt x="16160" y="11235"/>
                  </a:cubicBezTo>
                  <a:lnTo>
                    <a:pt x="204" y="11235"/>
                  </a:lnTo>
                  <a:cubicBezTo>
                    <a:pt x="158" y="11235"/>
                    <a:pt x="121" y="11188"/>
                    <a:pt x="121" y="11142"/>
                  </a:cubicBezTo>
                  <a:lnTo>
                    <a:pt x="121" y="483"/>
                  </a:lnTo>
                  <a:cubicBezTo>
                    <a:pt x="121" y="279"/>
                    <a:pt x="279" y="112"/>
                    <a:pt x="483" y="112"/>
                  </a:cubicBezTo>
                  <a:close/>
                  <a:moveTo>
                    <a:pt x="483" y="1"/>
                  </a:moveTo>
                  <a:cubicBezTo>
                    <a:pt x="223" y="1"/>
                    <a:pt x="0" y="214"/>
                    <a:pt x="0" y="483"/>
                  </a:cubicBezTo>
                  <a:lnTo>
                    <a:pt x="0" y="11142"/>
                  </a:lnTo>
                  <a:cubicBezTo>
                    <a:pt x="0" y="11253"/>
                    <a:pt x="93" y="11346"/>
                    <a:pt x="214" y="11346"/>
                  </a:cubicBezTo>
                  <a:lnTo>
                    <a:pt x="16160" y="11346"/>
                  </a:lnTo>
                  <a:cubicBezTo>
                    <a:pt x="16281" y="11346"/>
                    <a:pt x="16364" y="11253"/>
                    <a:pt x="16374" y="11142"/>
                  </a:cubicBezTo>
                  <a:lnTo>
                    <a:pt x="16374" y="483"/>
                  </a:lnTo>
                  <a:cubicBezTo>
                    <a:pt x="16374" y="214"/>
                    <a:pt x="16151" y="1"/>
                    <a:pt x="15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7102675" y="2623425"/>
              <a:ext cx="346750" cy="227075"/>
            </a:xfrm>
            <a:custGeom>
              <a:avLst/>
              <a:gdLst/>
              <a:ahLst/>
              <a:cxnLst/>
              <a:rect l="l" t="t" r="r" b="b"/>
              <a:pathLst>
                <a:path w="13870" h="9083" extrusionOk="0">
                  <a:moveTo>
                    <a:pt x="1" y="0"/>
                  </a:moveTo>
                  <a:lnTo>
                    <a:pt x="1" y="9082"/>
                  </a:lnTo>
                  <a:lnTo>
                    <a:pt x="13869" y="9082"/>
                  </a:lnTo>
                  <a:lnTo>
                    <a:pt x="13869" y="7403"/>
                  </a:lnTo>
                  <a:lnTo>
                    <a:pt x="13869" y="2097"/>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a:off x="7271525" y="2605800"/>
              <a:ext cx="9050" cy="9075"/>
            </a:xfrm>
            <a:custGeom>
              <a:avLst/>
              <a:gdLst/>
              <a:ahLst/>
              <a:cxnLst/>
              <a:rect l="l" t="t" r="r" b="b"/>
              <a:pathLst>
                <a:path w="362" h="363" extrusionOk="0">
                  <a:moveTo>
                    <a:pt x="176" y="112"/>
                  </a:moveTo>
                  <a:cubicBezTo>
                    <a:pt x="214" y="112"/>
                    <a:pt x="251" y="139"/>
                    <a:pt x="251" y="177"/>
                  </a:cubicBezTo>
                  <a:cubicBezTo>
                    <a:pt x="251" y="214"/>
                    <a:pt x="214" y="251"/>
                    <a:pt x="176" y="251"/>
                  </a:cubicBezTo>
                  <a:cubicBezTo>
                    <a:pt x="139" y="251"/>
                    <a:pt x="111" y="214"/>
                    <a:pt x="111" y="177"/>
                  </a:cubicBezTo>
                  <a:cubicBezTo>
                    <a:pt x="111" y="149"/>
                    <a:pt x="139" y="112"/>
                    <a:pt x="176" y="112"/>
                  </a:cubicBezTo>
                  <a:close/>
                  <a:moveTo>
                    <a:pt x="176" y="0"/>
                  </a:moveTo>
                  <a:cubicBezTo>
                    <a:pt x="84" y="0"/>
                    <a:pt x="0" y="84"/>
                    <a:pt x="0" y="177"/>
                  </a:cubicBezTo>
                  <a:cubicBezTo>
                    <a:pt x="0" y="279"/>
                    <a:pt x="84" y="362"/>
                    <a:pt x="176" y="362"/>
                  </a:cubicBezTo>
                  <a:cubicBezTo>
                    <a:pt x="278" y="362"/>
                    <a:pt x="362" y="279"/>
                    <a:pt x="362" y="177"/>
                  </a:cubicBezTo>
                  <a:cubicBezTo>
                    <a:pt x="362" y="84"/>
                    <a:pt x="27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a:off x="7006425" y="2875275"/>
              <a:ext cx="539250" cy="36450"/>
            </a:xfrm>
            <a:custGeom>
              <a:avLst/>
              <a:gdLst/>
              <a:ahLst/>
              <a:cxnLst/>
              <a:rect l="l" t="t" r="r" b="b"/>
              <a:pathLst>
                <a:path w="21570" h="1458" extrusionOk="0">
                  <a:moveTo>
                    <a:pt x="1" y="1"/>
                  </a:moveTo>
                  <a:lnTo>
                    <a:pt x="1" y="882"/>
                  </a:lnTo>
                  <a:cubicBezTo>
                    <a:pt x="1" y="1197"/>
                    <a:pt x="251" y="1457"/>
                    <a:pt x="567"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7005050" y="2873900"/>
              <a:ext cx="542000" cy="39200"/>
            </a:xfrm>
            <a:custGeom>
              <a:avLst/>
              <a:gdLst/>
              <a:ahLst/>
              <a:cxnLst/>
              <a:rect l="l" t="t" r="r" b="b"/>
              <a:pathLst>
                <a:path w="21680" h="1568" extrusionOk="0">
                  <a:moveTo>
                    <a:pt x="21569" y="111"/>
                  </a:moveTo>
                  <a:lnTo>
                    <a:pt x="21569" y="937"/>
                  </a:lnTo>
                  <a:cubicBezTo>
                    <a:pt x="21569" y="1225"/>
                    <a:pt x="21337" y="1447"/>
                    <a:pt x="21058" y="1447"/>
                  </a:cubicBezTo>
                  <a:lnTo>
                    <a:pt x="622" y="1447"/>
                  </a:lnTo>
                  <a:cubicBezTo>
                    <a:pt x="343" y="1447"/>
                    <a:pt x="112" y="1225"/>
                    <a:pt x="112" y="937"/>
                  </a:cubicBezTo>
                  <a:lnTo>
                    <a:pt x="112" y="111"/>
                  </a:lnTo>
                  <a:close/>
                  <a:moveTo>
                    <a:pt x="56" y="0"/>
                  </a:moveTo>
                  <a:cubicBezTo>
                    <a:pt x="19" y="0"/>
                    <a:pt x="0" y="19"/>
                    <a:pt x="0" y="56"/>
                  </a:cubicBezTo>
                  <a:lnTo>
                    <a:pt x="0" y="937"/>
                  </a:lnTo>
                  <a:cubicBezTo>
                    <a:pt x="0" y="1290"/>
                    <a:pt x="279" y="1568"/>
                    <a:pt x="622" y="1568"/>
                  </a:cubicBezTo>
                  <a:lnTo>
                    <a:pt x="21058" y="1568"/>
                  </a:lnTo>
                  <a:cubicBezTo>
                    <a:pt x="21402" y="1568"/>
                    <a:pt x="21680" y="1290"/>
                    <a:pt x="21680" y="937"/>
                  </a:cubicBezTo>
                  <a:lnTo>
                    <a:pt x="21680" y="56"/>
                  </a:lnTo>
                  <a:cubicBezTo>
                    <a:pt x="21680" y="19"/>
                    <a:pt x="21652"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7010150" y="2901725"/>
              <a:ext cx="531800" cy="2800"/>
            </a:xfrm>
            <a:custGeom>
              <a:avLst/>
              <a:gdLst/>
              <a:ahLst/>
              <a:cxnLst/>
              <a:rect l="l" t="t" r="r" b="b"/>
              <a:pathLst>
                <a:path w="21272" h="112" extrusionOk="0">
                  <a:moveTo>
                    <a:pt x="56" y="0"/>
                  </a:moveTo>
                  <a:cubicBezTo>
                    <a:pt x="28" y="0"/>
                    <a:pt x="0" y="19"/>
                    <a:pt x="0" y="56"/>
                  </a:cubicBezTo>
                  <a:cubicBezTo>
                    <a:pt x="0" y="84"/>
                    <a:pt x="28" y="112"/>
                    <a:pt x="56" y="112"/>
                  </a:cubicBezTo>
                  <a:lnTo>
                    <a:pt x="21216" y="112"/>
                  </a:lnTo>
                  <a:cubicBezTo>
                    <a:pt x="21244" y="112"/>
                    <a:pt x="21272" y="84"/>
                    <a:pt x="21272" y="56"/>
                  </a:cubicBezTo>
                  <a:cubicBezTo>
                    <a:pt x="21272" y="19"/>
                    <a:pt x="2124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7224425" y="2877600"/>
              <a:ext cx="103000" cy="11400"/>
            </a:xfrm>
            <a:custGeom>
              <a:avLst/>
              <a:gdLst/>
              <a:ahLst/>
              <a:cxnLst/>
              <a:rect l="l" t="t" r="r" b="b"/>
              <a:pathLst>
                <a:path w="4120" h="456" extrusionOk="0">
                  <a:moveTo>
                    <a:pt x="1" y="0"/>
                  </a:moveTo>
                  <a:lnTo>
                    <a:pt x="1" y="455"/>
                  </a:lnTo>
                  <a:lnTo>
                    <a:pt x="4120" y="455"/>
                  </a:lnTo>
                  <a:lnTo>
                    <a:pt x="41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7223050" y="2875975"/>
              <a:ext cx="106000" cy="14400"/>
            </a:xfrm>
            <a:custGeom>
              <a:avLst/>
              <a:gdLst/>
              <a:ahLst/>
              <a:cxnLst/>
              <a:rect l="l" t="t" r="r" b="b"/>
              <a:pathLst>
                <a:path w="4240" h="576" extrusionOk="0">
                  <a:moveTo>
                    <a:pt x="4119" y="121"/>
                  </a:moveTo>
                  <a:lnTo>
                    <a:pt x="4119" y="455"/>
                  </a:lnTo>
                  <a:lnTo>
                    <a:pt x="121" y="455"/>
                  </a:lnTo>
                  <a:lnTo>
                    <a:pt x="121" y="121"/>
                  </a:lnTo>
                  <a:close/>
                  <a:moveTo>
                    <a:pt x="65" y="1"/>
                  </a:moveTo>
                  <a:cubicBezTo>
                    <a:pt x="28" y="1"/>
                    <a:pt x="0" y="28"/>
                    <a:pt x="0" y="65"/>
                  </a:cubicBezTo>
                  <a:lnTo>
                    <a:pt x="0" y="520"/>
                  </a:lnTo>
                  <a:cubicBezTo>
                    <a:pt x="0" y="548"/>
                    <a:pt x="28" y="576"/>
                    <a:pt x="65"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7171800" y="2666550"/>
              <a:ext cx="186025" cy="158900"/>
            </a:xfrm>
            <a:custGeom>
              <a:avLst/>
              <a:gdLst/>
              <a:ahLst/>
              <a:cxnLst/>
              <a:rect l="l" t="t" r="r" b="b"/>
              <a:pathLst>
                <a:path w="7441" h="6356" extrusionOk="0">
                  <a:moveTo>
                    <a:pt x="297" y="1"/>
                  </a:moveTo>
                  <a:cubicBezTo>
                    <a:pt x="139" y="1"/>
                    <a:pt x="0" y="131"/>
                    <a:pt x="0" y="298"/>
                  </a:cubicBezTo>
                  <a:lnTo>
                    <a:pt x="0" y="6058"/>
                  </a:lnTo>
                  <a:cubicBezTo>
                    <a:pt x="0" y="6225"/>
                    <a:pt x="139" y="6355"/>
                    <a:pt x="297" y="6355"/>
                  </a:cubicBezTo>
                  <a:lnTo>
                    <a:pt x="7143" y="6355"/>
                  </a:lnTo>
                  <a:cubicBezTo>
                    <a:pt x="7301" y="6355"/>
                    <a:pt x="7440" y="6225"/>
                    <a:pt x="7431" y="6058"/>
                  </a:cubicBezTo>
                  <a:lnTo>
                    <a:pt x="7431" y="298"/>
                  </a:lnTo>
                  <a:cubicBezTo>
                    <a:pt x="7431" y="131"/>
                    <a:pt x="7301"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7184075" y="2654025"/>
              <a:ext cx="186025" cy="158900"/>
            </a:xfrm>
            <a:custGeom>
              <a:avLst/>
              <a:gdLst/>
              <a:ahLst/>
              <a:cxnLst/>
              <a:rect l="l" t="t" r="r" b="b"/>
              <a:pathLst>
                <a:path w="7441" h="6356" extrusionOk="0">
                  <a:moveTo>
                    <a:pt x="353" y="1"/>
                  </a:moveTo>
                  <a:cubicBezTo>
                    <a:pt x="159" y="1"/>
                    <a:pt x="1" y="159"/>
                    <a:pt x="1" y="344"/>
                  </a:cubicBezTo>
                  <a:lnTo>
                    <a:pt x="1" y="6012"/>
                  </a:lnTo>
                  <a:cubicBezTo>
                    <a:pt x="1" y="6198"/>
                    <a:pt x="159" y="6355"/>
                    <a:pt x="353" y="6355"/>
                  </a:cubicBezTo>
                  <a:lnTo>
                    <a:pt x="7088" y="6355"/>
                  </a:lnTo>
                  <a:cubicBezTo>
                    <a:pt x="7283" y="6355"/>
                    <a:pt x="7441" y="6198"/>
                    <a:pt x="7441" y="6012"/>
                  </a:cubicBezTo>
                  <a:lnTo>
                    <a:pt x="7441" y="344"/>
                  </a:lnTo>
                  <a:cubicBezTo>
                    <a:pt x="7441"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7182700" y="2652400"/>
              <a:ext cx="188800" cy="162150"/>
            </a:xfrm>
            <a:custGeom>
              <a:avLst/>
              <a:gdLst/>
              <a:ahLst/>
              <a:cxnLst/>
              <a:rect l="l" t="t" r="r" b="b"/>
              <a:pathLst>
                <a:path w="7552" h="6486" extrusionOk="0">
                  <a:moveTo>
                    <a:pt x="7143" y="121"/>
                  </a:moveTo>
                  <a:cubicBezTo>
                    <a:pt x="7301" y="121"/>
                    <a:pt x="7431" y="251"/>
                    <a:pt x="7431" y="409"/>
                  </a:cubicBezTo>
                  <a:lnTo>
                    <a:pt x="7431" y="6077"/>
                  </a:lnTo>
                  <a:cubicBezTo>
                    <a:pt x="7431" y="6235"/>
                    <a:pt x="7301" y="6365"/>
                    <a:pt x="7143" y="6365"/>
                  </a:cubicBezTo>
                  <a:lnTo>
                    <a:pt x="408" y="6365"/>
                  </a:lnTo>
                  <a:cubicBezTo>
                    <a:pt x="251" y="6365"/>
                    <a:pt x="121" y="6235"/>
                    <a:pt x="121" y="6077"/>
                  </a:cubicBezTo>
                  <a:lnTo>
                    <a:pt x="121" y="409"/>
                  </a:lnTo>
                  <a:cubicBezTo>
                    <a:pt x="121" y="251"/>
                    <a:pt x="251" y="121"/>
                    <a:pt x="408" y="121"/>
                  </a:cubicBezTo>
                  <a:close/>
                  <a:moveTo>
                    <a:pt x="408" y="1"/>
                  </a:moveTo>
                  <a:cubicBezTo>
                    <a:pt x="186" y="1"/>
                    <a:pt x="0" y="186"/>
                    <a:pt x="0" y="409"/>
                  </a:cubicBezTo>
                  <a:lnTo>
                    <a:pt x="0" y="6077"/>
                  </a:lnTo>
                  <a:cubicBezTo>
                    <a:pt x="0" y="6300"/>
                    <a:pt x="186" y="6485"/>
                    <a:pt x="408" y="6485"/>
                  </a:cubicBezTo>
                  <a:lnTo>
                    <a:pt x="7143" y="6485"/>
                  </a:lnTo>
                  <a:cubicBezTo>
                    <a:pt x="7366" y="6485"/>
                    <a:pt x="7551" y="6300"/>
                    <a:pt x="7551" y="6077"/>
                  </a:cubicBezTo>
                  <a:lnTo>
                    <a:pt x="7551" y="409"/>
                  </a:lnTo>
                  <a:cubicBezTo>
                    <a:pt x="7551" y="186"/>
                    <a:pt x="7366" y="1"/>
                    <a:pt x="7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7212850" y="2737750"/>
              <a:ext cx="128275" cy="17200"/>
            </a:xfrm>
            <a:custGeom>
              <a:avLst/>
              <a:gdLst/>
              <a:ahLst/>
              <a:cxnLst/>
              <a:rect l="l" t="t" r="r" b="b"/>
              <a:pathLst>
                <a:path w="5131" h="688" extrusionOk="0">
                  <a:moveTo>
                    <a:pt x="316" y="1"/>
                  </a:moveTo>
                  <a:cubicBezTo>
                    <a:pt x="139" y="1"/>
                    <a:pt x="0" y="140"/>
                    <a:pt x="0" y="325"/>
                  </a:cubicBezTo>
                  <a:lnTo>
                    <a:pt x="0" y="362"/>
                  </a:lnTo>
                  <a:cubicBezTo>
                    <a:pt x="0" y="539"/>
                    <a:pt x="139" y="687"/>
                    <a:pt x="316" y="687"/>
                  </a:cubicBezTo>
                  <a:lnTo>
                    <a:pt x="4805" y="687"/>
                  </a:lnTo>
                  <a:cubicBezTo>
                    <a:pt x="4982" y="687"/>
                    <a:pt x="5130" y="539"/>
                    <a:pt x="5130" y="362"/>
                  </a:cubicBezTo>
                  <a:lnTo>
                    <a:pt x="5130" y="325"/>
                  </a:lnTo>
                  <a:cubicBezTo>
                    <a:pt x="5130" y="140"/>
                    <a:pt x="4982"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7211225" y="2736375"/>
              <a:ext cx="131275" cy="19950"/>
            </a:xfrm>
            <a:custGeom>
              <a:avLst/>
              <a:gdLst/>
              <a:ahLst/>
              <a:cxnLst/>
              <a:rect l="l" t="t" r="r" b="b"/>
              <a:pathLst>
                <a:path w="5251" h="798" extrusionOk="0">
                  <a:moveTo>
                    <a:pt x="4870" y="111"/>
                  </a:moveTo>
                  <a:cubicBezTo>
                    <a:pt x="5019" y="111"/>
                    <a:pt x="5130" y="232"/>
                    <a:pt x="5130" y="380"/>
                  </a:cubicBezTo>
                  <a:lnTo>
                    <a:pt x="5130" y="417"/>
                  </a:lnTo>
                  <a:cubicBezTo>
                    <a:pt x="5130" y="566"/>
                    <a:pt x="5019" y="677"/>
                    <a:pt x="4870" y="677"/>
                  </a:cubicBezTo>
                  <a:lnTo>
                    <a:pt x="381" y="677"/>
                  </a:lnTo>
                  <a:cubicBezTo>
                    <a:pt x="241" y="677"/>
                    <a:pt x="121" y="566"/>
                    <a:pt x="121" y="417"/>
                  </a:cubicBezTo>
                  <a:lnTo>
                    <a:pt x="121" y="380"/>
                  </a:lnTo>
                  <a:cubicBezTo>
                    <a:pt x="121" y="232"/>
                    <a:pt x="241" y="111"/>
                    <a:pt x="381" y="111"/>
                  </a:cubicBezTo>
                  <a:close/>
                  <a:moveTo>
                    <a:pt x="381" y="0"/>
                  </a:moveTo>
                  <a:cubicBezTo>
                    <a:pt x="176" y="0"/>
                    <a:pt x="0" y="167"/>
                    <a:pt x="0" y="380"/>
                  </a:cubicBezTo>
                  <a:lnTo>
                    <a:pt x="0" y="417"/>
                  </a:lnTo>
                  <a:cubicBezTo>
                    <a:pt x="0" y="631"/>
                    <a:pt x="176" y="798"/>
                    <a:pt x="381" y="798"/>
                  </a:cubicBezTo>
                  <a:lnTo>
                    <a:pt x="4870" y="798"/>
                  </a:lnTo>
                  <a:cubicBezTo>
                    <a:pt x="5084" y="798"/>
                    <a:pt x="5251" y="631"/>
                    <a:pt x="5251" y="417"/>
                  </a:cubicBezTo>
                  <a:lnTo>
                    <a:pt x="5251" y="380"/>
                  </a:lnTo>
                  <a:cubicBezTo>
                    <a:pt x="5251" y="167"/>
                    <a:pt x="5084" y="0"/>
                    <a:pt x="4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7226750" y="2742400"/>
              <a:ext cx="99525" cy="7200"/>
            </a:xfrm>
            <a:custGeom>
              <a:avLst/>
              <a:gdLst/>
              <a:ahLst/>
              <a:cxnLst/>
              <a:rect l="l" t="t" r="r" b="b"/>
              <a:pathLst>
                <a:path w="3981" h="288" extrusionOk="0">
                  <a:moveTo>
                    <a:pt x="3851" y="56"/>
                  </a:moveTo>
                  <a:cubicBezTo>
                    <a:pt x="3888" y="56"/>
                    <a:pt x="3925" y="93"/>
                    <a:pt x="3925" y="130"/>
                  </a:cubicBezTo>
                  <a:lnTo>
                    <a:pt x="3925" y="149"/>
                  </a:lnTo>
                  <a:cubicBezTo>
                    <a:pt x="3925" y="195"/>
                    <a:pt x="3888" y="223"/>
                    <a:pt x="3851" y="223"/>
                  </a:cubicBezTo>
                  <a:lnTo>
                    <a:pt x="140" y="223"/>
                  </a:lnTo>
                  <a:cubicBezTo>
                    <a:pt x="94" y="223"/>
                    <a:pt x="56" y="195"/>
                    <a:pt x="56" y="149"/>
                  </a:cubicBezTo>
                  <a:lnTo>
                    <a:pt x="56" y="130"/>
                  </a:lnTo>
                  <a:cubicBezTo>
                    <a:pt x="56" y="93"/>
                    <a:pt x="94" y="56"/>
                    <a:pt x="140" y="56"/>
                  </a:cubicBezTo>
                  <a:close/>
                  <a:moveTo>
                    <a:pt x="131" y="0"/>
                  </a:moveTo>
                  <a:cubicBezTo>
                    <a:pt x="56" y="0"/>
                    <a:pt x="1" y="56"/>
                    <a:pt x="1" y="139"/>
                  </a:cubicBezTo>
                  <a:lnTo>
                    <a:pt x="1" y="149"/>
                  </a:lnTo>
                  <a:cubicBezTo>
                    <a:pt x="1" y="223"/>
                    <a:pt x="56" y="288"/>
                    <a:pt x="131" y="288"/>
                  </a:cubicBezTo>
                  <a:lnTo>
                    <a:pt x="3841" y="288"/>
                  </a:lnTo>
                  <a:cubicBezTo>
                    <a:pt x="3925" y="288"/>
                    <a:pt x="3980" y="223"/>
                    <a:pt x="3980" y="149"/>
                  </a:cubicBezTo>
                  <a:lnTo>
                    <a:pt x="3980" y="139"/>
                  </a:lnTo>
                  <a:cubicBezTo>
                    <a:pt x="3980" y="56"/>
                    <a:pt x="3925"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7234875" y="2764425"/>
              <a:ext cx="83975" cy="10000"/>
            </a:xfrm>
            <a:custGeom>
              <a:avLst/>
              <a:gdLst/>
              <a:ahLst/>
              <a:cxnLst/>
              <a:rect l="l" t="t" r="r" b="b"/>
              <a:pathLst>
                <a:path w="3359" h="400" extrusionOk="0">
                  <a:moveTo>
                    <a:pt x="205" y="0"/>
                  </a:moveTo>
                  <a:cubicBezTo>
                    <a:pt x="93" y="0"/>
                    <a:pt x="0" y="93"/>
                    <a:pt x="0" y="205"/>
                  </a:cubicBezTo>
                  <a:cubicBezTo>
                    <a:pt x="0" y="316"/>
                    <a:pt x="93" y="399"/>
                    <a:pt x="205" y="399"/>
                  </a:cubicBezTo>
                  <a:lnTo>
                    <a:pt x="3164"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7233475" y="2763025"/>
              <a:ext cx="86775" cy="13025"/>
            </a:xfrm>
            <a:custGeom>
              <a:avLst/>
              <a:gdLst/>
              <a:ahLst/>
              <a:cxnLst/>
              <a:rect l="l" t="t" r="r" b="b"/>
              <a:pathLst>
                <a:path w="3471" h="521" extrusionOk="0">
                  <a:moveTo>
                    <a:pt x="3211" y="121"/>
                  </a:moveTo>
                  <a:cubicBezTo>
                    <a:pt x="3294" y="121"/>
                    <a:pt x="3359" y="177"/>
                    <a:pt x="3359" y="261"/>
                  </a:cubicBezTo>
                  <a:cubicBezTo>
                    <a:pt x="3359" y="335"/>
                    <a:pt x="3294" y="400"/>
                    <a:pt x="3211" y="400"/>
                  </a:cubicBezTo>
                  <a:lnTo>
                    <a:pt x="261" y="400"/>
                  </a:lnTo>
                  <a:cubicBezTo>
                    <a:pt x="177" y="400"/>
                    <a:pt x="121" y="335"/>
                    <a:pt x="121" y="261"/>
                  </a:cubicBezTo>
                  <a:cubicBezTo>
                    <a:pt x="121" y="177"/>
                    <a:pt x="177" y="121"/>
                    <a:pt x="261" y="121"/>
                  </a:cubicBezTo>
                  <a:close/>
                  <a:moveTo>
                    <a:pt x="261" y="1"/>
                  </a:moveTo>
                  <a:cubicBezTo>
                    <a:pt x="121" y="1"/>
                    <a:pt x="1" y="112"/>
                    <a:pt x="1" y="261"/>
                  </a:cubicBezTo>
                  <a:cubicBezTo>
                    <a:pt x="1" y="400"/>
                    <a:pt x="112" y="520"/>
                    <a:pt x="261" y="520"/>
                  </a:cubicBezTo>
                  <a:lnTo>
                    <a:pt x="3220" y="520"/>
                  </a:lnTo>
                  <a:cubicBezTo>
                    <a:pt x="3359" y="520"/>
                    <a:pt x="3470" y="400"/>
                    <a:pt x="3470" y="261"/>
                  </a:cubicBezTo>
                  <a:cubicBezTo>
                    <a:pt x="3470" y="112"/>
                    <a:pt x="3359" y="1"/>
                    <a:pt x="3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725180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5" y="158"/>
                    <a:pt x="195" y="103"/>
                  </a:cubicBezTo>
                  <a:cubicBezTo>
                    <a:pt x="195"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72610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6" y="158"/>
                    <a:pt x="196" y="103"/>
                  </a:cubicBezTo>
                  <a:cubicBezTo>
                    <a:pt x="196"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7269900" y="2766975"/>
              <a:ext cx="4650" cy="4900"/>
            </a:xfrm>
            <a:custGeom>
              <a:avLst/>
              <a:gdLst/>
              <a:ahLst/>
              <a:cxnLst/>
              <a:rect l="l" t="t" r="r" b="b"/>
              <a:pathLst>
                <a:path w="186" h="196" extrusionOk="0">
                  <a:moveTo>
                    <a:pt x="93" y="65"/>
                  </a:moveTo>
                  <a:cubicBezTo>
                    <a:pt x="112" y="65"/>
                    <a:pt x="130" y="84"/>
                    <a:pt x="130" y="103"/>
                  </a:cubicBezTo>
                  <a:cubicBezTo>
                    <a:pt x="130" y="121"/>
                    <a:pt x="112" y="140"/>
                    <a:pt x="93" y="140"/>
                  </a:cubicBezTo>
                  <a:cubicBezTo>
                    <a:pt x="74" y="140"/>
                    <a:pt x="56" y="121"/>
                    <a:pt x="56" y="103"/>
                  </a:cubicBezTo>
                  <a:cubicBezTo>
                    <a:pt x="56" y="84"/>
                    <a:pt x="74" y="65"/>
                    <a:pt x="93" y="65"/>
                  </a:cubicBezTo>
                  <a:close/>
                  <a:moveTo>
                    <a:pt x="93" y="1"/>
                  </a:moveTo>
                  <a:cubicBezTo>
                    <a:pt x="37" y="1"/>
                    <a:pt x="0" y="47"/>
                    <a:pt x="0" y="103"/>
                  </a:cubicBezTo>
                  <a:cubicBezTo>
                    <a:pt x="0" y="158"/>
                    <a:pt x="37" y="195"/>
                    <a:pt x="93" y="195"/>
                  </a:cubicBezTo>
                  <a:cubicBezTo>
                    <a:pt x="149" y="195"/>
                    <a:pt x="186" y="158"/>
                    <a:pt x="186" y="103"/>
                  </a:cubicBezTo>
                  <a:cubicBezTo>
                    <a:pt x="186" y="47"/>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7278950" y="2766975"/>
              <a:ext cx="4875" cy="4900"/>
            </a:xfrm>
            <a:custGeom>
              <a:avLst/>
              <a:gdLst/>
              <a:ahLst/>
              <a:cxnLst/>
              <a:rect l="l" t="t" r="r" b="b"/>
              <a:pathLst>
                <a:path w="195" h="196" extrusionOk="0">
                  <a:moveTo>
                    <a:pt x="102" y="65"/>
                  </a:moveTo>
                  <a:cubicBezTo>
                    <a:pt x="121" y="65"/>
                    <a:pt x="139" y="84"/>
                    <a:pt x="139" y="103"/>
                  </a:cubicBezTo>
                  <a:cubicBezTo>
                    <a:pt x="139" y="121"/>
                    <a:pt x="121" y="140"/>
                    <a:pt x="102" y="140"/>
                  </a:cubicBezTo>
                  <a:cubicBezTo>
                    <a:pt x="84" y="140"/>
                    <a:pt x="65" y="121"/>
                    <a:pt x="65" y="103"/>
                  </a:cubicBezTo>
                  <a:cubicBezTo>
                    <a:pt x="65" y="84"/>
                    <a:pt x="84" y="65"/>
                    <a:pt x="102" y="65"/>
                  </a:cubicBezTo>
                  <a:close/>
                  <a:moveTo>
                    <a:pt x="102" y="1"/>
                  </a:moveTo>
                  <a:cubicBezTo>
                    <a:pt x="46" y="1"/>
                    <a:pt x="0" y="47"/>
                    <a:pt x="0" y="103"/>
                  </a:cubicBezTo>
                  <a:cubicBezTo>
                    <a:pt x="0" y="158"/>
                    <a:pt x="46"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72879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729725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84"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7249950" y="2672575"/>
              <a:ext cx="53825" cy="53850"/>
            </a:xfrm>
            <a:custGeom>
              <a:avLst/>
              <a:gdLst/>
              <a:ahLst/>
              <a:cxnLst/>
              <a:rect l="l" t="t" r="r" b="b"/>
              <a:pathLst>
                <a:path w="2153" h="2154" extrusionOk="0">
                  <a:moveTo>
                    <a:pt x="1077" y="1"/>
                  </a:moveTo>
                  <a:cubicBezTo>
                    <a:pt x="483" y="1"/>
                    <a:pt x="0" y="483"/>
                    <a:pt x="0" y="1077"/>
                  </a:cubicBezTo>
                  <a:cubicBezTo>
                    <a:pt x="0" y="1671"/>
                    <a:pt x="483" y="2153"/>
                    <a:pt x="1077" y="2153"/>
                  </a:cubicBezTo>
                  <a:cubicBezTo>
                    <a:pt x="1670" y="2153"/>
                    <a:pt x="2153" y="1671"/>
                    <a:pt x="2153" y="1077"/>
                  </a:cubicBezTo>
                  <a:cubicBezTo>
                    <a:pt x="2153" y="483"/>
                    <a:pt x="1670"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7248550" y="2671200"/>
              <a:ext cx="56625" cy="56600"/>
            </a:xfrm>
            <a:custGeom>
              <a:avLst/>
              <a:gdLst/>
              <a:ahLst/>
              <a:cxnLst/>
              <a:rect l="l" t="t" r="r" b="b"/>
              <a:pathLst>
                <a:path w="2265" h="2264" extrusionOk="0">
                  <a:moveTo>
                    <a:pt x="1133" y="112"/>
                  </a:moveTo>
                  <a:cubicBezTo>
                    <a:pt x="1698" y="112"/>
                    <a:pt x="2153" y="575"/>
                    <a:pt x="2153" y="1132"/>
                  </a:cubicBezTo>
                  <a:cubicBezTo>
                    <a:pt x="2153" y="1689"/>
                    <a:pt x="1698" y="2152"/>
                    <a:pt x="1133" y="2152"/>
                  </a:cubicBezTo>
                  <a:cubicBezTo>
                    <a:pt x="576" y="2152"/>
                    <a:pt x="121" y="1689"/>
                    <a:pt x="121" y="1132"/>
                  </a:cubicBezTo>
                  <a:cubicBezTo>
                    <a:pt x="121" y="575"/>
                    <a:pt x="576" y="112"/>
                    <a:pt x="1133" y="112"/>
                  </a:cubicBezTo>
                  <a:close/>
                  <a:moveTo>
                    <a:pt x="1133" y="0"/>
                  </a:moveTo>
                  <a:cubicBezTo>
                    <a:pt x="511" y="0"/>
                    <a:pt x="1" y="510"/>
                    <a:pt x="1" y="1132"/>
                  </a:cubicBezTo>
                  <a:cubicBezTo>
                    <a:pt x="1" y="1754"/>
                    <a:pt x="511" y="2264"/>
                    <a:pt x="1133" y="2264"/>
                  </a:cubicBezTo>
                  <a:cubicBezTo>
                    <a:pt x="1754" y="2264"/>
                    <a:pt x="2264" y="1754"/>
                    <a:pt x="2264" y="1132"/>
                  </a:cubicBezTo>
                  <a:cubicBezTo>
                    <a:pt x="2264" y="510"/>
                    <a:pt x="1763"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7265025" y="2701100"/>
              <a:ext cx="23900" cy="12100"/>
            </a:xfrm>
            <a:custGeom>
              <a:avLst/>
              <a:gdLst/>
              <a:ahLst/>
              <a:cxnLst/>
              <a:rect l="l" t="t" r="r" b="b"/>
              <a:pathLst>
                <a:path w="956" h="484" extrusionOk="0">
                  <a:moveTo>
                    <a:pt x="474" y="1"/>
                  </a:moveTo>
                  <a:cubicBezTo>
                    <a:pt x="214" y="1"/>
                    <a:pt x="0" y="214"/>
                    <a:pt x="0"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7263400" y="2699725"/>
              <a:ext cx="26925" cy="14875"/>
            </a:xfrm>
            <a:custGeom>
              <a:avLst/>
              <a:gdLst/>
              <a:ahLst/>
              <a:cxnLst/>
              <a:rect l="l" t="t" r="r" b="b"/>
              <a:pathLst>
                <a:path w="1077" h="595" extrusionOk="0">
                  <a:moveTo>
                    <a:pt x="539" y="112"/>
                  </a:moveTo>
                  <a:cubicBezTo>
                    <a:pt x="752" y="112"/>
                    <a:pt x="928" y="269"/>
                    <a:pt x="956" y="473"/>
                  </a:cubicBezTo>
                  <a:lnTo>
                    <a:pt x="121" y="473"/>
                  </a:lnTo>
                  <a:cubicBezTo>
                    <a:pt x="149" y="269"/>
                    <a:pt x="325" y="112"/>
                    <a:pt x="539" y="112"/>
                  </a:cubicBezTo>
                  <a:close/>
                  <a:moveTo>
                    <a:pt x="539" y="0"/>
                  </a:moveTo>
                  <a:cubicBezTo>
                    <a:pt x="242" y="0"/>
                    <a:pt x="0" y="241"/>
                    <a:pt x="0" y="538"/>
                  </a:cubicBezTo>
                  <a:cubicBezTo>
                    <a:pt x="0" y="594"/>
                    <a:pt x="0" y="594"/>
                    <a:pt x="232" y="594"/>
                  </a:cubicBezTo>
                  <a:lnTo>
                    <a:pt x="585" y="594"/>
                  </a:lnTo>
                  <a:cubicBezTo>
                    <a:pt x="1077" y="594"/>
                    <a:pt x="1077" y="594"/>
                    <a:pt x="1077" y="538"/>
                  </a:cubicBezTo>
                  <a:cubicBezTo>
                    <a:pt x="1077" y="241"/>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7270125" y="2685800"/>
              <a:ext cx="13700" cy="13725"/>
            </a:xfrm>
            <a:custGeom>
              <a:avLst/>
              <a:gdLst/>
              <a:ahLst/>
              <a:cxnLst/>
              <a:rect l="l" t="t" r="r" b="b"/>
              <a:pathLst>
                <a:path w="548" h="549" extrusionOk="0">
                  <a:moveTo>
                    <a:pt x="279" y="1"/>
                  </a:moveTo>
                  <a:cubicBezTo>
                    <a:pt x="121" y="1"/>
                    <a:pt x="1" y="131"/>
                    <a:pt x="1" y="279"/>
                  </a:cubicBezTo>
                  <a:cubicBezTo>
                    <a:pt x="1" y="427"/>
                    <a:pt x="121" y="548"/>
                    <a:pt x="279" y="548"/>
                  </a:cubicBezTo>
                  <a:cubicBezTo>
                    <a:pt x="427" y="548"/>
                    <a:pt x="548" y="427"/>
                    <a:pt x="548" y="279"/>
                  </a:cubicBezTo>
                  <a:cubicBezTo>
                    <a:pt x="548" y="131"/>
                    <a:pt x="42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7268725" y="2684425"/>
              <a:ext cx="16500" cy="16475"/>
            </a:xfrm>
            <a:custGeom>
              <a:avLst/>
              <a:gdLst/>
              <a:ahLst/>
              <a:cxnLst/>
              <a:rect l="l" t="t" r="r" b="b"/>
              <a:pathLst>
                <a:path w="660" h="659" extrusionOk="0">
                  <a:moveTo>
                    <a:pt x="335" y="121"/>
                  </a:moveTo>
                  <a:cubicBezTo>
                    <a:pt x="446" y="121"/>
                    <a:pt x="539" y="213"/>
                    <a:pt x="548" y="334"/>
                  </a:cubicBezTo>
                  <a:cubicBezTo>
                    <a:pt x="548" y="445"/>
                    <a:pt x="446" y="547"/>
                    <a:pt x="335" y="547"/>
                  </a:cubicBezTo>
                  <a:cubicBezTo>
                    <a:pt x="214" y="547"/>
                    <a:pt x="121" y="445"/>
                    <a:pt x="121" y="334"/>
                  </a:cubicBezTo>
                  <a:cubicBezTo>
                    <a:pt x="121" y="213"/>
                    <a:pt x="214" y="121"/>
                    <a:pt x="335" y="121"/>
                  </a:cubicBezTo>
                  <a:close/>
                  <a:moveTo>
                    <a:pt x="335" y="0"/>
                  </a:moveTo>
                  <a:cubicBezTo>
                    <a:pt x="149" y="0"/>
                    <a:pt x="1" y="148"/>
                    <a:pt x="1" y="334"/>
                  </a:cubicBezTo>
                  <a:cubicBezTo>
                    <a:pt x="1" y="510"/>
                    <a:pt x="149" y="659"/>
                    <a:pt x="335" y="659"/>
                  </a:cubicBezTo>
                  <a:cubicBezTo>
                    <a:pt x="511" y="659"/>
                    <a:pt x="659" y="510"/>
                    <a:pt x="659" y="334"/>
                  </a:cubicBezTo>
                  <a:cubicBezTo>
                    <a:pt x="659" y="148"/>
                    <a:pt x="51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7257150" y="2782525"/>
              <a:ext cx="39675" cy="12300"/>
            </a:xfrm>
            <a:custGeom>
              <a:avLst/>
              <a:gdLst/>
              <a:ahLst/>
              <a:cxnLst/>
              <a:rect l="l" t="t" r="r" b="b"/>
              <a:pathLst>
                <a:path w="1587" h="492" extrusionOk="0">
                  <a:moveTo>
                    <a:pt x="241" y="0"/>
                  </a:moveTo>
                  <a:cubicBezTo>
                    <a:pt x="111" y="0"/>
                    <a:pt x="0" y="111"/>
                    <a:pt x="0" y="251"/>
                  </a:cubicBezTo>
                  <a:cubicBezTo>
                    <a:pt x="0" y="380"/>
                    <a:pt x="111" y="492"/>
                    <a:pt x="241" y="492"/>
                  </a:cubicBezTo>
                  <a:lnTo>
                    <a:pt x="1336" y="492"/>
                  </a:lnTo>
                  <a:cubicBezTo>
                    <a:pt x="1475" y="492"/>
                    <a:pt x="1586" y="380"/>
                    <a:pt x="1586" y="251"/>
                  </a:cubicBezTo>
                  <a:cubicBezTo>
                    <a:pt x="1586" y="111"/>
                    <a:pt x="1475"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7255525" y="2781125"/>
              <a:ext cx="42675" cy="15100"/>
            </a:xfrm>
            <a:custGeom>
              <a:avLst/>
              <a:gdLst/>
              <a:ahLst/>
              <a:cxnLst/>
              <a:rect l="l" t="t" r="r" b="b"/>
              <a:pathLst>
                <a:path w="1707" h="604" extrusionOk="0">
                  <a:moveTo>
                    <a:pt x="1401" y="112"/>
                  </a:moveTo>
                  <a:cubicBezTo>
                    <a:pt x="1503" y="112"/>
                    <a:pt x="1586" y="195"/>
                    <a:pt x="1586" y="307"/>
                  </a:cubicBezTo>
                  <a:cubicBezTo>
                    <a:pt x="1586" y="409"/>
                    <a:pt x="1503" y="492"/>
                    <a:pt x="1401" y="492"/>
                  </a:cubicBezTo>
                  <a:lnTo>
                    <a:pt x="306" y="492"/>
                  </a:lnTo>
                  <a:cubicBezTo>
                    <a:pt x="204" y="492"/>
                    <a:pt x="121" y="409"/>
                    <a:pt x="121" y="307"/>
                  </a:cubicBezTo>
                  <a:cubicBezTo>
                    <a:pt x="121" y="195"/>
                    <a:pt x="204" y="112"/>
                    <a:pt x="306" y="112"/>
                  </a:cubicBezTo>
                  <a:close/>
                  <a:moveTo>
                    <a:pt x="306" y="0"/>
                  </a:moveTo>
                  <a:cubicBezTo>
                    <a:pt x="139" y="0"/>
                    <a:pt x="0" y="130"/>
                    <a:pt x="0" y="307"/>
                  </a:cubicBezTo>
                  <a:cubicBezTo>
                    <a:pt x="0" y="474"/>
                    <a:pt x="139" y="603"/>
                    <a:pt x="306"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7359875" y="1832850"/>
              <a:ext cx="241000" cy="240000"/>
            </a:xfrm>
            <a:custGeom>
              <a:avLst/>
              <a:gdLst/>
              <a:ahLst/>
              <a:cxnLst/>
              <a:rect l="l" t="t" r="r" b="b"/>
              <a:pathLst>
                <a:path w="9640" h="9600" extrusionOk="0">
                  <a:moveTo>
                    <a:pt x="4833" y="2576"/>
                  </a:moveTo>
                  <a:cubicBezTo>
                    <a:pt x="5983" y="2576"/>
                    <a:pt x="6996" y="3477"/>
                    <a:pt x="7042" y="4721"/>
                  </a:cubicBezTo>
                  <a:cubicBezTo>
                    <a:pt x="7069" y="5565"/>
                    <a:pt x="6420" y="6558"/>
                    <a:pt x="5632" y="6855"/>
                  </a:cubicBezTo>
                  <a:cubicBezTo>
                    <a:pt x="5362" y="6957"/>
                    <a:pt x="5090" y="7005"/>
                    <a:pt x="4825" y="7005"/>
                  </a:cubicBezTo>
                  <a:cubicBezTo>
                    <a:pt x="3675" y="7005"/>
                    <a:pt x="2662" y="6104"/>
                    <a:pt x="2617" y="4860"/>
                  </a:cubicBezTo>
                  <a:cubicBezTo>
                    <a:pt x="2580" y="4016"/>
                    <a:pt x="3238" y="3023"/>
                    <a:pt x="4027" y="2727"/>
                  </a:cubicBezTo>
                  <a:cubicBezTo>
                    <a:pt x="4296" y="2624"/>
                    <a:pt x="4568" y="2576"/>
                    <a:pt x="4833" y="2576"/>
                  </a:cubicBezTo>
                  <a:close/>
                  <a:moveTo>
                    <a:pt x="4067" y="0"/>
                  </a:moveTo>
                  <a:cubicBezTo>
                    <a:pt x="4051" y="0"/>
                    <a:pt x="4034" y="3"/>
                    <a:pt x="4017" y="8"/>
                  </a:cubicBezTo>
                  <a:lnTo>
                    <a:pt x="2709" y="426"/>
                  </a:lnTo>
                  <a:cubicBezTo>
                    <a:pt x="2635" y="444"/>
                    <a:pt x="2589" y="537"/>
                    <a:pt x="2617" y="611"/>
                  </a:cubicBezTo>
                  <a:lnTo>
                    <a:pt x="2886" y="1483"/>
                  </a:lnTo>
                  <a:cubicBezTo>
                    <a:pt x="2904" y="1548"/>
                    <a:pt x="2876" y="1613"/>
                    <a:pt x="2821" y="1650"/>
                  </a:cubicBezTo>
                  <a:cubicBezTo>
                    <a:pt x="2533" y="1836"/>
                    <a:pt x="2283" y="2049"/>
                    <a:pt x="2060" y="2291"/>
                  </a:cubicBezTo>
                  <a:cubicBezTo>
                    <a:pt x="2030" y="2326"/>
                    <a:pt x="1989" y="2343"/>
                    <a:pt x="1946" y="2343"/>
                  </a:cubicBezTo>
                  <a:cubicBezTo>
                    <a:pt x="1922" y="2343"/>
                    <a:pt x="1898" y="2338"/>
                    <a:pt x="1874" y="2328"/>
                  </a:cubicBezTo>
                  <a:lnTo>
                    <a:pt x="1077" y="1910"/>
                  </a:lnTo>
                  <a:cubicBezTo>
                    <a:pt x="1052" y="1899"/>
                    <a:pt x="1026" y="1894"/>
                    <a:pt x="1001" y="1894"/>
                  </a:cubicBezTo>
                  <a:cubicBezTo>
                    <a:pt x="943" y="1894"/>
                    <a:pt x="889" y="1923"/>
                    <a:pt x="863" y="1975"/>
                  </a:cubicBezTo>
                  <a:lnTo>
                    <a:pt x="233" y="3190"/>
                  </a:lnTo>
                  <a:cubicBezTo>
                    <a:pt x="195" y="3265"/>
                    <a:pt x="223" y="3357"/>
                    <a:pt x="297" y="3404"/>
                  </a:cubicBezTo>
                  <a:lnTo>
                    <a:pt x="1105" y="3821"/>
                  </a:lnTo>
                  <a:cubicBezTo>
                    <a:pt x="1160" y="3849"/>
                    <a:pt x="1197" y="3923"/>
                    <a:pt x="1179" y="3988"/>
                  </a:cubicBezTo>
                  <a:cubicBezTo>
                    <a:pt x="1105" y="4304"/>
                    <a:pt x="1077" y="4638"/>
                    <a:pt x="1095" y="4971"/>
                  </a:cubicBezTo>
                  <a:cubicBezTo>
                    <a:pt x="1095" y="5046"/>
                    <a:pt x="1058" y="5111"/>
                    <a:pt x="984" y="5129"/>
                  </a:cubicBezTo>
                  <a:lnTo>
                    <a:pt x="121" y="5398"/>
                  </a:lnTo>
                  <a:cubicBezTo>
                    <a:pt x="47" y="5426"/>
                    <a:pt x="1" y="5519"/>
                    <a:pt x="19" y="5593"/>
                  </a:cubicBezTo>
                  <a:lnTo>
                    <a:pt x="437" y="6901"/>
                  </a:lnTo>
                  <a:cubicBezTo>
                    <a:pt x="459" y="6968"/>
                    <a:pt x="517" y="7011"/>
                    <a:pt x="582" y="7011"/>
                  </a:cubicBezTo>
                  <a:cubicBezTo>
                    <a:pt x="598" y="7011"/>
                    <a:pt x="615" y="7009"/>
                    <a:pt x="631" y="7003"/>
                  </a:cubicBezTo>
                  <a:lnTo>
                    <a:pt x="1494" y="6734"/>
                  </a:lnTo>
                  <a:cubicBezTo>
                    <a:pt x="1508" y="6730"/>
                    <a:pt x="1522" y="6728"/>
                    <a:pt x="1536" y="6728"/>
                  </a:cubicBezTo>
                  <a:cubicBezTo>
                    <a:pt x="1588" y="6728"/>
                    <a:pt x="1641" y="6755"/>
                    <a:pt x="1670" y="6799"/>
                  </a:cubicBezTo>
                  <a:cubicBezTo>
                    <a:pt x="1847" y="7087"/>
                    <a:pt x="2069" y="7337"/>
                    <a:pt x="2310" y="7560"/>
                  </a:cubicBezTo>
                  <a:cubicBezTo>
                    <a:pt x="2357" y="7606"/>
                    <a:pt x="2375" y="7680"/>
                    <a:pt x="2338" y="7745"/>
                  </a:cubicBezTo>
                  <a:lnTo>
                    <a:pt x="1921" y="8543"/>
                  </a:lnTo>
                  <a:cubicBezTo>
                    <a:pt x="1884" y="8617"/>
                    <a:pt x="1912" y="8710"/>
                    <a:pt x="1995" y="8756"/>
                  </a:cubicBezTo>
                  <a:lnTo>
                    <a:pt x="3210" y="9387"/>
                  </a:lnTo>
                  <a:cubicBezTo>
                    <a:pt x="3232" y="9398"/>
                    <a:pt x="3256" y="9404"/>
                    <a:pt x="3280" y="9404"/>
                  </a:cubicBezTo>
                  <a:cubicBezTo>
                    <a:pt x="3335" y="9404"/>
                    <a:pt x="3388" y="9374"/>
                    <a:pt x="3414" y="9322"/>
                  </a:cubicBezTo>
                  <a:lnTo>
                    <a:pt x="3832" y="8515"/>
                  </a:lnTo>
                  <a:cubicBezTo>
                    <a:pt x="3861" y="8463"/>
                    <a:pt x="3909" y="8435"/>
                    <a:pt x="3964" y="8435"/>
                  </a:cubicBezTo>
                  <a:cubicBezTo>
                    <a:pt x="3978" y="8435"/>
                    <a:pt x="3993" y="8437"/>
                    <a:pt x="4008" y="8441"/>
                  </a:cubicBezTo>
                  <a:cubicBezTo>
                    <a:pt x="4260" y="8500"/>
                    <a:pt x="4525" y="8530"/>
                    <a:pt x="4791" y="8530"/>
                  </a:cubicBezTo>
                  <a:cubicBezTo>
                    <a:pt x="4858" y="8530"/>
                    <a:pt x="4925" y="8528"/>
                    <a:pt x="4991" y="8524"/>
                  </a:cubicBezTo>
                  <a:cubicBezTo>
                    <a:pt x="5056" y="8524"/>
                    <a:pt x="5121" y="8562"/>
                    <a:pt x="5149" y="8626"/>
                  </a:cubicBezTo>
                  <a:lnTo>
                    <a:pt x="5418" y="9498"/>
                  </a:lnTo>
                  <a:cubicBezTo>
                    <a:pt x="5440" y="9558"/>
                    <a:pt x="5498" y="9599"/>
                    <a:pt x="5563" y="9599"/>
                  </a:cubicBezTo>
                  <a:cubicBezTo>
                    <a:pt x="5580" y="9599"/>
                    <a:pt x="5596" y="9597"/>
                    <a:pt x="5613" y="9591"/>
                  </a:cubicBezTo>
                  <a:lnTo>
                    <a:pt x="6921" y="9183"/>
                  </a:lnTo>
                  <a:cubicBezTo>
                    <a:pt x="7004" y="9155"/>
                    <a:pt x="7042" y="9072"/>
                    <a:pt x="7023" y="8988"/>
                  </a:cubicBezTo>
                  <a:lnTo>
                    <a:pt x="6745" y="8126"/>
                  </a:lnTo>
                  <a:cubicBezTo>
                    <a:pt x="6726" y="8061"/>
                    <a:pt x="6754" y="7986"/>
                    <a:pt x="6810" y="7949"/>
                  </a:cubicBezTo>
                  <a:cubicBezTo>
                    <a:pt x="7097" y="7764"/>
                    <a:pt x="7348" y="7550"/>
                    <a:pt x="7570" y="7309"/>
                  </a:cubicBezTo>
                  <a:cubicBezTo>
                    <a:pt x="7602" y="7278"/>
                    <a:pt x="7646" y="7259"/>
                    <a:pt x="7692" y="7259"/>
                  </a:cubicBezTo>
                  <a:cubicBezTo>
                    <a:pt x="7713" y="7259"/>
                    <a:pt x="7735" y="7263"/>
                    <a:pt x="7756" y="7272"/>
                  </a:cubicBezTo>
                  <a:lnTo>
                    <a:pt x="8563" y="7690"/>
                  </a:lnTo>
                  <a:cubicBezTo>
                    <a:pt x="8585" y="7704"/>
                    <a:pt x="8610" y="7710"/>
                    <a:pt x="8634" y="7710"/>
                  </a:cubicBezTo>
                  <a:cubicBezTo>
                    <a:pt x="8688" y="7710"/>
                    <a:pt x="8741" y="7676"/>
                    <a:pt x="8767" y="7625"/>
                  </a:cubicBezTo>
                  <a:lnTo>
                    <a:pt x="9398" y="6409"/>
                  </a:lnTo>
                  <a:cubicBezTo>
                    <a:pt x="9444" y="6335"/>
                    <a:pt x="9407" y="6242"/>
                    <a:pt x="9333" y="6205"/>
                  </a:cubicBezTo>
                  <a:lnTo>
                    <a:pt x="8535" y="5788"/>
                  </a:lnTo>
                  <a:cubicBezTo>
                    <a:pt x="8470" y="5751"/>
                    <a:pt x="8442" y="5686"/>
                    <a:pt x="8452" y="5612"/>
                  </a:cubicBezTo>
                  <a:cubicBezTo>
                    <a:pt x="8526" y="5296"/>
                    <a:pt x="8554" y="4962"/>
                    <a:pt x="8535" y="4628"/>
                  </a:cubicBezTo>
                  <a:cubicBezTo>
                    <a:pt x="8535" y="4554"/>
                    <a:pt x="8582" y="4498"/>
                    <a:pt x="8646" y="4471"/>
                  </a:cubicBezTo>
                  <a:lnTo>
                    <a:pt x="9509" y="4202"/>
                  </a:lnTo>
                  <a:cubicBezTo>
                    <a:pt x="9593" y="4174"/>
                    <a:pt x="9639" y="4090"/>
                    <a:pt x="9611" y="4007"/>
                  </a:cubicBezTo>
                  <a:lnTo>
                    <a:pt x="9194" y="2699"/>
                  </a:lnTo>
                  <a:cubicBezTo>
                    <a:pt x="9179" y="2632"/>
                    <a:pt x="9116" y="2589"/>
                    <a:pt x="9049" y="2589"/>
                  </a:cubicBezTo>
                  <a:cubicBezTo>
                    <a:pt x="9032" y="2589"/>
                    <a:pt x="9015" y="2591"/>
                    <a:pt x="8999" y="2597"/>
                  </a:cubicBezTo>
                  <a:lnTo>
                    <a:pt x="8136" y="2875"/>
                  </a:lnTo>
                  <a:cubicBezTo>
                    <a:pt x="8123" y="2879"/>
                    <a:pt x="8109" y="2881"/>
                    <a:pt x="8096" y="2881"/>
                  </a:cubicBezTo>
                  <a:cubicBezTo>
                    <a:pt x="8043" y="2881"/>
                    <a:pt x="7990" y="2852"/>
                    <a:pt x="7960" y="2801"/>
                  </a:cubicBezTo>
                  <a:cubicBezTo>
                    <a:pt x="7784" y="2522"/>
                    <a:pt x="7570" y="2263"/>
                    <a:pt x="7329" y="2049"/>
                  </a:cubicBezTo>
                  <a:cubicBezTo>
                    <a:pt x="7274" y="2003"/>
                    <a:pt x="7255" y="1929"/>
                    <a:pt x="7292" y="1864"/>
                  </a:cubicBezTo>
                  <a:lnTo>
                    <a:pt x="7710" y="1057"/>
                  </a:lnTo>
                  <a:cubicBezTo>
                    <a:pt x="7747" y="983"/>
                    <a:pt x="7719" y="890"/>
                    <a:pt x="7645" y="853"/>
                  </a:cubicBezTo>
                  <a:lnTo>
                    <a:pt x="6420" y="222"/>
                  </a:lnTo>
                  <a:cubicBezTo>
                    <a:pt x="6398" y="208"/>
                    <a:pt x="6373" y="201"/>
                    <a:pt x="6349" y="201"/>
                  </a:cubicBezTo>
                  <a:cubicBezTo>
                    <a:pt x="6295" y="201"/>
                    <a:pt x="6242" y="235"/>
                    <a:pt x="6216" y="287"/>
                  </a:cubicBezTo>
                  <a:lnTo>
                    <a:pt x="5799" y="1085"/>
                  </a:lnTo>
                  <a:cubicBezTo>
                    <a:pt x="5774" y="1141"/>
                    <a:pt x="5714" y="1170"/>
                    <a:pt x="5656" y="1170"/>
                  </a:cubicBezTo>
                  <a:cubicBezTo>
                    <a:pt x="5648" y="1170"/>
                    <a:pt x="5640" y="1169"/>
                    <a:pt x="5632" y="1168"/>
                  </a:cubicBezTo>
                  <a:cubicBezTo>
                    <a:pt x="5347" y="1103"/>
                    <a:pt x="5062" y="1074"/>
                    <a:pt x="4765" y="1074"/>
                  </a:cubicBezTo>
                  <a:cubicBezTo>
                    <a:pt x="4723" y="1074"/>
                    <a:pt x="4681" y="1074"/>
                    <a:pt x="4639" y="1075"/>
                  </a:cubicBezTo>
                  <a:cubicBezTo>
                    <a:pt x="4633" y="1076"/>
                    <a:pt x="4628" y="1076"/>
                    <a:pt x="4622" y="1076"/>
                  </a:cubicBezTo>
                  <a:cubicBezTo>
                    <a:pt x="4563" y="1076"/>
                    <a:pt x="4507" y="1033"/>
                    <a:pt x="4491" y="973"/>
                  </a:cubicBezTo>
                  <a:lnTo>
                    <a:pt x="4212" y="111"/>
                  </a:lnTo>
                  <a:cubicBezTo>
                    <a:pt x="4197" y="44"/>
                    <a:pt x="4135"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7358250" y="1831425"/>
              <a:ext cx="243775" cy="242850"/>
            </a:xfrm>
            <a:custGeom>
              <a:avLst/>
              <a:gdLst/>
              <a:ahLst/>
              <a:cxnLst/>
              <a:rect l="l" t="t" r="r" b="b"/>
              <a:pathLst>
                <a:path w="9751" h="9714" extrusionOk="0">
                  <a:moveTo>
                    <a:pt x="4899" y="2691"/>
                  </a:moveTo>
                  <a:cubicBezTo>
                    <a:pt x="5316" y="2691"/>
                    <a:pt x="5724" y="2811"/>
                    <a:pt x="6077" y="3053"/>
                  </a:cubicBezTo>
                  <a:cubicBezTo>
                    <a:pt x="6671" y="3433"/>
                    <a:pt x="7023" y="4073"/>
                    <a:pt x="7042" y="4778"/>
                  </a:cubicBezTo>
                  <a:cubicBezTo>
                    <a:pt x="7079" y="5594"/>
                    <a:pt x="6439" y="6568"/>
                    <a:pt x="5669" y="6856"/>
                  </a:cubicBezTo>
                  <a:cubicBezTo>
                    <a:pt x="5413" y="6953"/>
                    <a:pt x="5148" y="7001"/>
                    <a:pt x="4885" y="7001"/>
                  </a:cubicBezTo>
                  <a:cubicBezTo>
                    <a:pt x="4470" y="7001"/>
                    <a:pt x="4060" y="6881"/>
                    <a:pt x="3702" y="6643"/>
                  </a:cubicBezTo>
                  <a:cubicBezTo>
                    <a:pt x="3118" y="6253"/>
                    <a:pt x="2765" y="5622"/>
                    <a:pt x="2737" y="4908"/>
                  </a:cubicBezTo>
                  <a:cubicBezTo>
                    <a:pt x="2709" y="4092"/>
                    <a:pt x="3350" y="3127"/>
                    <a:pt x="4110" y="2839"/>
                  </a:cubicBezTo>
                  <a:cubicBezTo>
                    <a:pt x="4370" y="2737"/>
                    <a:pt x="4630" y="2691"/>
                    <a:pt x="4899" y="2691"/>
                  </a:cubicBezTo>
                  <a:close/>
                  <a:moveTo>
                    <a:pt x="4899" y="2572"/>
                  </a:moveTo>
                  <a:cubicBezTo>
                    <a:pt x="4622" y="2572"/>
                    <a:pt x="4343" y="2624"/>
                    <a:pt x="4073" y="2728"/>
                  </a:cubicBezTo>
                  <a:cubicBezTo>
                    <a:pt x="3247" y="3034"/>
                    <a:pt x="2589" y="4036"/>
                    <a:pt x="2617" y="4917"/>
                  </a:cubicBezTo>
                  <a:cubicBezTo>
                    <a:pt x="2645" y="5669"/>
                    <a:pt x="3016" y="6327"/>
                    <a:pt x="3637" y="6745"/>
                  </a:cubicBezTo>
                  <a:cubicBezTo>
                    <a:pt x="4017" y="6995"/>
                    <a:pt x="4444" y="7116"/>
                    <a:pt x="4889" y="7116"/>
                  </a:cubicBezTo>
                  <a:cubicBezTo>
                    <a:pt x="5158" y="7116"/>
                    <a:pt x="5437" y="7069"/>
                    <a:pt x="5715" y="6967"/>
                  </a:cubicBezTo>
                  <a:cubicBezTo>
                    <a:pt x="6531" y="6652"/>
                    <a:pt x="7199" y="5650"/>
                    <a:pt x="7162" y="4778"/>
                  </a:cubicBezTo>
                  <a:cubicBezTo>
                    <a:pt x="7134" y="4027"/>
                    <a:pt x="6763" y="3359"/>
                    <a:pt x="6142" y="2951"/>
                  </a:cubicBezTo>
                  <a:cubicBezTo>
                    <a:pt x="5767" y="2701"/>
                    <a:pt x="5336" y="2572"/>
                    <a:pt x="4899" y="2572"/>
                  </a:cubicBezTo>
                  <a:close/>
                  <a:moveTo>
                    <a:pt x="4144" y="114"/>
                  </a:moveTo>
                  <a:cubicBezTo>
                    <a:pt x="4157" y="114"/>
                    <a:pt x="4171" y="117"/>
                    <a:pt x="4184" y="121"/>
                  </a:cubicBezTo>
                  <a:cubicBezTo>
                    <a:pt x="4203" y="140"/>
                    <a:pt x="4222" y="158"/>
                    <a:pt x="4231" y="186"/>
                  </a:cubicBezTo>
                  <a:lnTo>
                    <a:pt x="4500" y="1049"/>
                  </a:lnTo>
                  <a:cubicBezTo>
                    <a:pt x="4526" y="1127"/>
                    <a:pt x="4609" y="1189"/>
                    <a:pt x="4695" y="1189"/>
                  </a:cubicBezTo>
                  <a:cubicBezTo>
                    <a:pt x="4701" y="1189"/>
                    <a:pt x="4707" y="1189"/>
                    <a:pt x="4713" y="1188"/>
                  </a:cubicBezTo>
                  <a:cubicBezTo>
                    <a:pt x="4753" y="1187"/>
                    <a:pt x="4793" y="1186"/>
                    <a:pt x="4833" y="1186"/>
                  </a:cubicBezTo>
                  <a:cubicBezTo>
                    <a:pt x="5118" y="1186"/>
                    <a:pt x="5403" y="1216"/>
                    <a:pt x="5687" y="1281"/>
                  </a:cubicBezTo>
                  <a:cubicBezTo>
                    <a:pt x="5701" y="1283"/>
                    <a:pt x="5715" y="1285"/>
                    <a:pt x="5728" y="1285"/>
                  </a:cubicBezTo>
                  <a:cubicBezTo>
                    <a:pt x="5806" y="1285"/>
                    <a:pt x="5880" y="1241"/>
                    <a:pt x="5919" y="1169"/>
                  </a:cubicBezTo>
                  <a:lnTo>
                    <a:pt x="6337" y="362"/>
                  </a:lnTo>
                  <a:cubicBezTo>
                    <a:pt x="6346" y="344"/>
                    <a:pt x="6364" y="325"/>
                    <a:pt x="6392" y="316"/>
                  </a:cubicBezTo>
                  <a:cubicBezTo>
                    <a:pt x="6400" y="313"/>
                    <a:pt x="6408" y="312"/>
                    <a:pt x="6415" y="312"/>
                  </a:cubicBezTo>
                  <a:cubicBezTo>
                    <a:pt x="6432" y="312"/>
                    <a:pt x="6447" y="319"/>
                    <a:pt x="6467" y="325"/>
                  </a:cubicBezTo>
                  <a:lnTo>
                    <a:pt x="7682" y="956"/>
                  </a:lnTo>
                  <a:cubicBezTo>
                    <a:pt x="7710" y="965"/>
                    <a:pt x="7719" y="984"/>
                    <a:pt x="7728" y="1012"/>
                  </a:cubicBezTo>
                  <a:cubicBezTo>
                    <a:pt x="7737" y="1040"/>
                    <a:pt x="7737" y="1058"/>
                    <a:pt x="7719" y="1086"/>
                  </a:cubicBezTo>
                  <a:lnTo>
                    <a:pt x="7301" y="1893"/>
                  </a:lnTo>
                  <a:cubicBezTo>
                    <a:pt x="7264" y="1976"/>
                    <a:pt x="7283" y="2079"/>
                    <a:pt x="7357" y="2143"/>
                  </a:cubicBezTo>
                  <a:cubicBezTo>
                    <a:pt x="7598" y="2366"/>
                    <a:pt x="7802" y="2617"/>
                    <a:pt x="7979" y="2886"/>
                  </a:cubicBezTo>
                  <a:cubicBezTo>
                    <a:pt x="8022" y="2951"/>
                    <a:pt x="8093" y="2987"/>
                    <a:pt x="8162" y="2987"/>
                  </a:cubicBezTo>
                  <a:cubicBezTo>
                    <a:pt x="8182" y="2987"/>
                    <a:pt x="8201" y="2985"/>
                    <a:pt x="8220" y="2978"/>
                  </a:cubicBezTo>
                  <a:lnTo>
                    <a:pt x="9083" y="2709"/>
                  </a:lnTo>
                  <a:cubicBezTo>
                    <a:pt x="9094" y="2705"/>
                    <a:pt x="9106" y="2703"/>
                    <a:pt x="9116" y="2703"/>
                  </a:cubicBezTo>
                  <a:cubicBezTo>
                    <a:pt x="9132" y="2703"/>
                    <a:pt x="9146" y="2708"/>
                    <a:pt x="9157" y="2719"/>
                  </a:cubicBezTo>
                  <a:cubicBezTo>
                    <a:pt x="9185" y="2728"/>
                    <a:pt x="9203" y="2746"/>
                    <a:pt x="9203" y="2774"/>
                  </a:cubicBezTo>
                  <a:lnTo>
                    <a:pt x="9621" y="4082"/>
                  </a:lnTo>
                  <a:cubicBezTo>
                    <a:pt x="9630" y="4101"/>
                    <a:pt x="9630" y="4129"/>
                    <a:pt x="9611" y="4156"/>
                  </a:cubicBezTo>
                  <a:cubicBezTo>
                    <a:pt x="9602" y="4175"/>
                    <a:pt x="9583" y="4194"/>
                    <a:pt x="9556" y="4203"/>
                  </a:cubicBezTo>
                  <a:lnTo>
                    <a:pt x="8693" y="4472"/>
                  </a:lnTo>
                  <a:cubicBezTo>
                    <a:pt x="8600" y="4500"/>
                    <a:pt x="8544" y="4592"/>
                    <a:pt x="8544" y="4685"/>
                  </a:cubicBezTo>
                  <a:cubicBezTo>
                    <a:pt x="8563" y="5010"/>
                    <a:pt x="8535" y="5335"/>
                    <a:pt x="8461" y="5659"/>
                  </a:cubicBezTo>
                  <a:cubicBezTo>
                    <a:pt x="8442" y="5752"/>
                    <a:pt x="8489" y="5845"/>
                    <a:pt x="8572" y="5891"/>
                  </a:cubicBezTo>
                  <a:lnTo>
                    <a:pt x="9379" y="6309"/>
                  </a:lnTo>
                  <a:cubicBezTo>
                    <a:pt x="9426" y="6337"/>
                    <a:pt x="9444" y="6392"/>
                    <a:pt x="9416" y="6439"/>
                  </a:cubicBezTo>
                  <a:lnTo>
                    <a:pt x="8786" y="7654"/>
                  </a:lnTo>
                  <a:cubicBezTo>
                    <a:pt x="8767" y="7682"/>
                    <a:pt x="8749" y="7700"/>
                    <a:pt x="8730" y="7709"/>
                  </a:cubicBezTo>
                  <a:cubicBezTo>
                    <a:pt x="8702" y="7709"/>
                    <a:pt x="8674" y="7709"/>
                    <a:pt x="8656" y="7700"/>
                  </a:cubicBezTo>
                  <a:lnTo>
                    <a:pt x="7849" y="7283"/>
                  </a:lnTo>
                  <a:cubicBezTo>
                    <a:pt x="7818" y="7266"/>
                    <a:pt x="7785" y="7257"/>
                    <a:pt x="7752" y="7257"/>
                  </a:cubicBezTo>
                  <a:cubicBezTo>
                    <a:pt x="7695" y="7257"/>
                    <a:pt x="7639" y="7282"/>
                    <a:pt x="7598" y="7329"/>
                  </a:cubicBezTo>
                  <a:cubicBezTo>
                    <a:pt x="7376" y="7570"/>
                    <a:pt x="7125" y="7784"/>
                    <a:pt x="6847" y="7951"/>
                  </a:cubicBezTo>
                  <a:cubicBezTo>
                    <a:pt x="6763" y="8006"/>
                    <a:pt x="6726" y="8108"/>
                    <a:pt x="6754" y="8201"/>
                  </a:cubicBezTo>
                  <a:lnTo>
                    <a:pt x="7032" y="9064"/>
                  </a:lnTo>
                  <a:cubicBezTo>
                    <a:pt x="7051" y="9110"/>
                    <a:pt x="7023" y="9166"/>
                    <a:pt x="6967" y="9184"/>
                  </a:cubicBezTo>
                  <a:lnTo>
                    <a:pt x="5659" y="9593"/>
                  </a:lnTo>
                  <a:cubicBezTo>
                    <a:pt x="5650" y="9596"/>
                    <a:pt x="5640" y="9598"/>
                    <a:pt x="5630" y="9598"/>
                  </a:cubicBezTo>
                  <a:cubicBezTo>
                    <a:pt x="5591" y="9598"/>
                    <a:pt x="5554" y="9572"/>
                    <a:pt x="5539" y="9528"/>
                  </a:cubicBezTo>
                  <a:lnTo>
                    <a:pt x="5270" y="8665"/>
                  </a:lnTo>
                  <a:cubicBezTo>
                    <a:pt x="5242" y="8581"/>
                    <a:pt x="5158" y="8526"/>
                    <a:pt x="5066" y="8526"/>
                  </a:cubicBezTo>
                  <a:cubicBezTo>
                    <a:pt x="5066" y="8526"/>
                    <a:pt x="5056" y="8526"/>
                    <a:pt x="5056" y="8517"/>
                  </a:cubicBezTo>
                  <a:cubicBezTo>
                    <a:pt x="4992" y="8520"/>
                    <a:pt x="4926" y="8522"/>
                    <a:pt x="4861" y="8522"/>
                  </a:cubicBezTo>
                  <a:cubicBezTo>
                    <a:pt x="4599" y="8522"/>
                    <a:pt x="4335" y="8492"/>
                    <a:pt x="4082" y="8433"/>
                  </a:cubicBezTo>
                  <a:cubicBezTo>
                    <a:pt x="4069" y="8430"/>
                    <a:pt x="4055" y="8429"/>
                    <a:pt x="4041" y="8429"/>
                  </a:cubicBezTo>
                  <a:cubicBezTo>
                    <a:pt x="3963" y="8429"/>
                    <a:pt x="3890" y="8473"/>
                    <a:pt x="3850" y="8544"/>
                  </a:cubicBezTo>
                  <a:lnTo>
                    <a:pt x="3433" y="9351"/>
                  </a:lnTo>
                  <a:cubicBezTo>
                    <a:pt x="3424" y="9370"/>
                    <a:pt x="3396" y="9389"/>
                    <a:pt x="3377" y="9398"/>
                  </a:cubicBezTo>
                  <a:cubicBezTo>
                    <a:pt x="3350" y="9398"/>
                    <a:pt x="3322" y="9398"/>
                    <a:pt x="3303" y="9389"/>
                  </a:cubicBezTo>
                  <a:lnTo>
                    <a:pt x="2088" y="8758"/>
                  </a:lnTo>
                  <a:cubicBezTo>
                    <a:pt x="2042" y="8730"/>
                    <a:pt x="2023" y="8674"/>
                    <a:pt x="2042" y="8628"/>
                  </a:cubicBezTo>
                  <a:lnTo>
                    <a:pt x="2459" y="7821"/>
                  </a:lnTo>
                  <a:cubicBezTo>
                    <a:pt x="2505" y="7737"/>
                    <a:pt x="2487" y="7635"/>
                    <a:pt x="2413" y="7570"/>
                  </a:cubicBezTo>
                  <a:cubicBezTo>
                    <a:pt x="2171" y="7348"/>
                    <a:pt x="1967" y="7097"/>
                    <a:pt x="1791" y="6819"/>
                  </a:cubicBezTo>
                  <a:cubicBezTo>
                    <a:pt x="1748" y="6754"/>
                    <a:pt x="1676" y="6717"/>
                    <a:pt x="1607" y="6717"/>
                  </a:cubicBezTo>
                  <a:cubicBezTo>
                    <a:pt x="1588" y="6717"/>
                    <a:pt x="1568" y="6720"/>
                    <a:pt x="1550" y="6726"/>
                  </a:cubicBezTo>
                  <a:lnTo>
                    <a:pt x="678" y="7004"/>
                  </a:lnTo>
                  <a:cubicBezTo>
                    <a:pt x="668" y="7008"/>
                    <a:pt x="658" y="7010"/>
                    <a:pt x="648" y="7010"/>
                  </a:cubicBezTo>
                  <a:cubicBezTo>
                    <a:pt x="610" y="7010"/>
                    <a:pt x="572" y="6984"/>
                    <a:pt x="557" y="6939"/>
                  </a:cubicBezTo>
                  <a:lnTo>
                    <a:pt x="149" y="5631"/>
                  </a:lnTo>
                  <a:cubicBezTo>
                    <a:pt x="131" y="5585"/>
                    <a:pt x="158" y="5529"/>
                    <a:pt x="214" y="5511"/>
                  </a:cubicBezTo>
                  <a:lnTo>
                    <a:pt x="1077" y="5242"/>
                  </a:lnTo>
                  <a:cubicBezTo>
                    <a:pt x="1160" y="5214"/>
                    <a:pt x="1225" y="5121"/>
                    <a:pt x="1216" y="5028"/>
                  </a:cubicBezTo>
                  <a:cubicBezTo>
                    <a:pt x="1207" y="4704"/>
                    <a:pt x="1234" y="4370"/>
                    <a:pt x="1309" y="4054"/>
                  </a:cubicBezTo>
                  <a:cubicBezTo>
                    <a:pt x="1327" y="3962"/>
                    <a:pt x="1281" y="3860"/>
                    <a:pt x="1197" y="3823"/>
                  </a:cubicBezTo>
                  <a:lnTo>
                    <a:pt x="390" y="3405"/>
                  </a:lnTo>
                  <a:cubicBezTo>
                    <a:pt x="372" y="3387"/>
                    <a:pt x="353" y="3368"/>
                    <a:pt x="344" y="3349"/>
                  </a:cubicBezTo>
                  <a:cubicBezTo>
                    <a:pt x="335" y="3322"/>
                    <a:pt x="344" y="3294"/>
                    <a:pt x="353" y="3275"/>
                  </a:cubicBezTo>
                  <a:lnTo>
                    <a:pt x="984" y="2060"/>
                  </a:lnTo>
                  <a:cubicBezTo>
                    <a:pt x="1005" y="2026"/>
                    <a:pt x="1041" y="2006"/>
                    <a:pt x="1077" y="2006"/>
                  </a:cubicBezTo>
                  <a:cubicBezTo>
                    <a:pt x="1089" y="2006"/>
                    <a:pt x="1102" y="2009"/>
                    <a:pt x="1114" y="2014"/>
                  </a:cubicBezTo>
                  <a:lnTo>
                    <a:pt x="1921" y="2431"/>
                  </a:lnTo>
                  <a:cubicBezTo>
                    <a:pt x="1952" y="2448"/>
                    <a:pt x="1985" y="2456"/>
                    <a:pt x="2018" y="2456"/>
                  </a:cubicBezTo>
                  <a:cubicBezTo>
                    <a:pt x="2074" y="2456"/>
                    <a:pt x="2130" y="2432"/>
                    <a:pt x="2171" y="2385"/>
                  </a:cubicBezTo>
                  <a:cubicBezTo>
                    <a:pt x="2394" y="2143"/>
                    <a:pt x="2645" y="1930"/>
                    <a:pt x="2923" y="1763"/>
                  </a:cubicBezTo>
                  <a:cubicBezTo>
                    <a:pt x="2997" y="1707"/>
                    <a:pt x="3034" y="1605"/>
                    <a:pt x="3006" y="1513"/>
                  </a:cubicBezTo>
                  <a:lnTo>
                    <a:pt x="2737" y="650"/>
                  </a:lnTo>
                  <a:cubicBezTo>
                    <a:pt x="2728" y="631"/>
                    <a:pt x="2728" y="604"/>
                    <a:pt x="2747" y="585"/>
                  </a:cubicBezTo>
                  <a:cubicBezTo>
                    <a:pt x="2756" y="557"/>
                    <a:pt x="2774" y="539"/>
                    <a:pt x="2802" y="529"/>
                  </a:cubicBezTo>
                  <a:lnTo>
                    <a:pt x="4110" y="121"/>
                  </a:lnTo>
                  <a:cubicBezTo>
                    <a:pt x="4120" y="117"/>
                    <a:pt x="4131" y="114"/>
                    <a:pt x="4144" y="114"/>
                  </a:cubicBezTo>
                  <a:close/>
                  <a:moveTo>
                    <a:pt x="4132" y="0"/>
                  </a:moveTo>
                  <a:cubicBezTo>
                    <a:pt x="4113" y="0"/>
                    <a:pt x="4093" y="3"/>
                    <a:pt x="4073" y="10"/>
                  </a:cubicBezTo>
                  <a:lnTo>
                    <a:pt x="2765" y="427"/>
                  </a:lnTo>
                  <a:cubicBezTo>
                    <a:pt x="2709" y="446"/>
                    <a:pt x="2663" y="483"/>
                    <a:pt x="2645" y="529"/>
                  </a:cubicBezTo>
                  <a:cubicBezTo>
                    <a:pt x="2617" y="585"/>
                    <a:pt x="2607" y="641"/>
                    <a:pt x="2626" y="696"/>
                  </a:cubicBezTo>
                  <a:lnTo>
                    <a:pt x="2895" y="1559"/>
                  </a:lnTo>
                  <a:cubicBezTo>
                    <a:pt x="2914" y="1596"/>
                    <a:pt x="2895" y="1643"/>
                    <a:pt x="2858" y="1661"/>
                  </a:cubicBezTo>
                  <a:cubicBezTo>
                    <a:pt x="2570" y="1847"/>
                    <a:pt x="2311" y="2060"/>
                    <a:pt x="2088" y="2310"/>
                  </a:cubicBezTo>
                  <a:cubicBezTo>
                    <a:pt x="2069" y="2335"/>
                    <a:pt x="2043" y="2348"/>
                    <a:pt x="2016" y="2348"/>
                  </a:cubicBezTo>
                  <a:cubicBezTo>
                    <a:pt x="2002" y="2348"/>
                    <a:pt x="1989" y="2344"/>
                    <a:pt x="1977" y="2338"/>
                  </a:cubicBezTo>
                  <a:lnTo>
                    <a:pt x="1170" y="1921"/>
                  </a:lnTo>
                  <a:cubicBezTo>
                    <a:pt x="1137" y="1903"/>
                    <a:pt x="1102" y="1895"/>
                    <a:pt x="1068" y="1895"/>
                  </a:cubicBezTo>
                  <a:cubicBezTo>
                    <a:pt x="993" y="1895"/>
                    <a:pt x="920" y="1934"/>
                    <a:pt x="882" y="2004"/>
                  </a:cubicBezTo>
                  <a:lnTo>
                    <a:pt x="251" y="3229"/>
                  </a:lnTo>
                  <a:cubicBezTo>
                    <a:pt x="223" y="3275"/>
                    <a:pt x="223" y="3331"/>
                    <a:pt x="233" y="3387"/>
                  </a:cubicBezTo>
                  <a:cubicBezTo>
                    <a:pt x="251" y="3442"/>
                    <a:pt x="288" y="3479"/>
                    <a:pt x="344" y="3507"/>
                  </a:cubicBezTo>
                  <a:lnTo>
                    <a:pt x="1142" y="3925"/>
                  </a:lnTo>
                  <a:cubicBezTo>
                    <a:pt x="1179" y="3943"/>
                    <a:pt x="1197" y="3990"/>
                    <a:pt x="1188" y="4036"/>
                  </a:cubicBezTo>
                  <a:cubicBezTo>
                    <a:pt x="1114" y="4361"/>
                    <a:pt x="1086" y="4695"/>
                    <a:pt x="1105" y="5038"/>
                  </a:cubicBezTo>
                  <a:cubicBezTo>
                    <a:pt x="1105" y="5084"/>
                    <a:pt x="1086" y="5121"/>
                    <a:pt x="1040" y="5131"/>
                  </a:cubicBezTo>
                  <a:lnTo>
                    <a:pt x="177" y="5409"/>
                  </a:lnTo>
                  <a:cubicBezTo>
                    <a:pt x="66" y="5437"/>
                    <a:pt x="1" y="5557"/>
                    <a:pt x="38" y="5669"/>
                  </a:cubicBezTo>
                  <a:lnTo>
                    <a:pt x="455" y="6977"/>
                  </a:lnTo>
                  <a:cubicBezTo>
                    <a:pt x="478" y="7067"/>
                    <a:pt x="561" y="7126"/>
                    <a:pt x="651" y="7126"/>
                  </a:cubicBezTo>
                  <a:cubicBezTo>
                    <a:pt x="672" y="7126"/>
                    <a:pt x="694" y="7123"/>
                    <a:pt x="715" y="7116"/>
                  </a:cubicBezTo>
                  <a:lnTo>
                    <a:pt x="1578" y="6847"/>
                  </a:lnTo>
                  <a:cubicBezTo>
                    <a:pt x="1590" y="6842"/>
                    <a:pt x="1603" y="6839"/>
                    <a:pt x="1614" y="6839"/>
                  </a:cubicBezTo>
                  <a:cubicBezTo>
                    <a:pt x="1647" y="6839"/>
                    <a:pt x="1675" y="6857"/>
                    <a:pt x="1689" y="6884"/>
                  </a:cubicBezTo>
                  <a:cubicBezTo>
                    <a:pt x="1875" y="7171"/>
                    <a:pt x="2088" y="7431"/>
                    <a:pt x="2338" y="7654"/>
                  </a:cubicBezTo>
                  <a:cubicBezTo>
                    <a:pt x="2375" y="7691"/>
                    <a:pt x="2375" y="7728"/>
                    <a:pt x="2357" y="7774"/>
                  </a:cubicBezTo>
                  <a:lnTo>
                    <a:pt x="1939" y="8572"/>
                  </a:lnTo>
                  <a:cubicBezTo>
                    <a:pt x="1893" y="8674"/>
                    <a:pt x="1930" y="8804"/>
                    <a:pt x="2032" y="8860"/>
                  </a:cubicBezTo>
                  <a:lnTo>
                    <a:pt x="3247" y="9491"/>
                  </a:lnTo>
                  <a:cubicBezTo>
                    <a:pt x="3283" y="9509"/>
                    <a:pt x="3319" y="9519"/>
                    <a:pt x="3355" y="9519"/>
                  </a:cubicBezTo>
                  <a:cubicBezTo>
                    <a:pt x="3375" y="9519"/>
                    <a:pt x="3395" y="9516"/>
                    <a:pt x="3414" y="9509"/>
                  </a:cubicBezTo>
                  <a:cubicBezTo>
                    <a:pt x="3461" y="9491"/>
                    <a:pt x="3507" y="9453"/>
                    <a:pt x="3535" y="9407"/>
                  </a:cubicBezTo>
                  <a:lnTo>
                    <a:pt x="3953" y="8600"/>
                  </a:lnTo>
                  <a:cubicBezTo>
                    <a:pt x="3968" y="8569"/>
                    <a:pt x="4002" y="8551"/>
                    <a:pt x="4040" y="8551"/>
                  </a:cubicBezTo>
                  <a:cubicBezTo>
                    <a:pt x="4048" y="8551"/>
                    <a:pt x="4056" y="8552"/>
                    <a:pt x="4064" y="8554"/>
                  </a:cubicBezTo>
                  <a:cubicBezTo>
                    <a:pt x="4324" y="8613"/>
                    <a:pt x="4589" y="8643"/>
                    <a:pt x="4861" y="8643"/>
                  </a:cubicBezTo>
                  <a:cubicBezTo>
                    <a:pt x="4929" y="8643"/>
                    <a:pt x="4997" y="8641"/>
                    <a:pt x="5066" y="8637"/>
                  </a:cubicBezTo>
                  <a:cubicBezTo>
                    <a:pt x="5112" y="8637"/>
                    <a:pt x="5149" y="8665"/>
                    <a:pt x="5158" y="8702"/>
                  </a:cubicBezTo>
                  <a:lnTo>
                    <a:pt x="5428" y="9565"/>
                  </a:lnTo>
                  <a:cubicBezTo>
                    <a:pt x="5455" y="9658"/>
                    <a:pt x="5539" y="9713"/>
                    <a:pt x="5632" y="9713"/>
                  </a:cubicBezTo>
                  <a:cubicBezTo>
                    <a:pt x="5650" y="9713"/>
                    <a:pt x="5678" y="9713"/>
                    <a:pt x="5697" y="9704"/>
                  </a:cubicBezTo>
                  <a:lnTo>
                    <a:pt x="7005" y="9296"/>
                  </a:lnTo>
                  <a:cubicBezTo>
                    <a:pt x="7116" y="9259"/>
                    <a:pt x="7172" y="9138"/>
                    <a:pt x="7144" y="9027"/>
                  </a:cubicBezTo>
                  <a:lnTo>
                    <a:pt x="6865" y="8164"/>
                  </a:lnTo>
                  <a:cubicBezTo>
                    <a:pt x="6856" y="8127"/>
                    <a:pt x="6875" y="8081"/>
                    <a:pt x="6912" y="8053"/>
                  </a:cubicBezTo>
                  <a:cubicBezTo>
                    <a:pt x="7190" y="7876"/>
                    <a:pt x="7450" y="7654"/>
                    <a:pt x="7682" y="7413"/>
                  </a:cubicBezTo>
                  <a:cubicBezTo>
                    <a:pt x="7700" y="7388"/>
                    <a:pt x="7727" y="7375"/>
                    <a:pt x="7754" y="7375"/>
                  </a:cubicBezTo>
                  <a:cubicBezTo>
                    <a:pt x="7767" y="7375"/>
                    <a:pt x="7781" y="7379"/>
                    <a:pt x="7793" y="7385"/>
                  </a:cubicBezTo>
                  <a:lnTo>
                    <a:pt x="8600" y="7802"/>
                  </a:lnTo>
                  <a:cubicBezTo>
                    <a:pt x="8630" y="7820"/>
                    <a:pt x="8664" y="7830"/>
                    <a:pt x="8699" y="7830"/>
                  </a:cubicBezTo>
                  <a:cubicBezTo>
                    <a:pt x="8718" y="7830"/>
                    <a:pt x="8738" y="7827"/>
                    <a:pt x="8758" y="7821"/>
                  </a:cubicBezTo>
                  <a:cubicBezTo>
                    <a:pt x="8814" y="7802"/>
                    <a:pt x="8860" y="7765"/>
                    <a:pt x="8888" y="7709"/>
                  </a:cubicBezTo>
                  <a:lnTo>
                    <a:pt x="9519" y="6494"/>
                  </a:lnTo>
                  <a:cubicBezTo>
                    <a:pt x="9574" y="6392"/>
                    <a:pt x="9528" y="6262"/>
                    <a:pt x="9426" y="6207"/>
                  </a:cubicBezTo>
                  <a:lnTo>
                    <a:pt x="8619" y="5789"/>
                  </a:lnTo>
                  <a:cubicBezTo>
                    <a:pt x="8582" y="5771"/>
                    <a:pt x="8563" y="5734"/>
                    <a:pt x="8572" y="5687"/>
                  </a:cubicBezTo>
                  <a:cubicBezTo>
                    <a:pt x="8647" y="5353"/>
                    <a:pt x="8674" y="5019"/>
                    <a:pt x="8665" y="4685"/>
                  </a:cubicBezTo>
                  <a:cubicBezTo>
                    <a:pt x="8665" y="4639"/>
                    <a:pt x="8684" y="4602"/>
                    <a:pt x="8730" y="4583"/>
                  </a:cubicBezTo>
                  <a:lnTo>
                    <a:pt x="9593" y="4314"/>
                  </a:lnTo>
                  <a:cubicBezTo>
                    <a:pt x="9648" y="4296"/>
                    <a:pt x="9686" y="4259"/>
                    <a:pt x="9713" y="4212"/>
                  </a:cubicBezTo>
                  <a:cubicBezTo>
                    <a:pt x="9741" y="4156"/>
                    <a:pt x="9750" y="4101"/>
                    <a:pt x="9732" y="4045"/>
                  </a:cubicBezTo>
                  <a:lnTo>
                    <a:pt x="9314" y="2737"/>
                  </a:lnTo>
                  <a:cubicBezTo>
                    <a:pt x="9296" y="2682"/>
                    <a:pt x="9259" y="2644"/>
                    <a:pt x="9212" y="2617"/>
                  </a:cubicBezTo>
                  <a:cubicBezTo>
                    <a:pt x="9182" y="2599"/>
                    <a:pt x="9145" y="2588"/>
                    <a:pt x="9109" y="2588"/>
                  </a:cubicBezTo>
                  <a:cubicBezTo>
                    <a:pt x="9090" y="2588"/>
                    <a:pt x="9071" y="2591"/>
                    <a:pt x="9055" y="2598"/>
                  </a:cubicBezTo>
                  <a:lnTo>
                    <a:pt x="8183" y="2876"/>
                  </a:lnTo>
                  <a:cubicBezTo>
                    <a:pt x="8176" y="2878"/>
                    <a:pt x="8170" y="2879"/>
                    <a:pt x="8163" y="2879"/>
                  </a:cubicBezTo>
                  <a:cubicBezTo>
                    <a:pt x="8130" y="2879"/>
                    <a:pt x="8096" y="2861"/>
                    <a:pt x="8081" y="2830"/>
                  </a:cubicBezTo>
                  <a:cubicBezTo>
                    <a:pt x="7895" y="2552"/>
                    <a:pt x="7682" y="2292"/>
                    <a:pt x="7431" y="2060"/>
                  </a:cubicBezTo>
                  <a:cubicBezTo>
                    <a:pt x="7394" y="2032"/>
                    <a:pt x="7385" y="1986"/>
                    <a:pt x="7413" y="1949"/>
                  </a:cubicBezTo>
                  <a:lnTo>
                    <a:pt x="7830" y="1142"/>
                  </a:lnTo>
                  <a:cubicBezTo>
                    <a:pt x="7849" y="1095"/>
                    <a:pt x="7858" y="1040"/>
                    <a:pt x="7839" y="984"/>
                  </a:cubicBezTo>
                  <a:cubicBezTo>
                    <a:pt x="7821" y="928"/>
                    <a:pt x="7784" y="882"/>
                    <a:pt x="7737" y="854"/>
                  </a:cubicBezTo>
                  <a:lnTo>
                    <a:pt x="6522" y="223"/>
                  </a:lnTo>
                  <a:cubicBezTo>
                    <a:pt x="6492" y="208"/>
                    <a:pt x="6461" y="201"/>
                    <a:pt x="6430" y="201"/>
                  </a:cubicBezTo>
                  <a:cubicBezTo>
                    <a:pt x="6405" y="201"/>
                    <a:pt x="6380" y="206"/>
                    <a:pt x="6355" y="214"/>
                  </a:cubicBezTo>
                  <a:cubicBezTo>
                    <a:pt x="6300" y="232"/>
                    <a:pt x="6262" y="270"/>
                    <a:pt x="6235" y="316"/>
                  </a:cubicBezTo>
                  <a:lnTo>
                    <a:pt x="5817" y="1123"/>
                  </a:lnTo>
                  <a:cubicBezTo>
                    <a:pt x="5802" y="1154"/>
                    <a:pt x="5767" y="1172"/>
                    <a:pt x="5730" y="1172"/>
                  </a:cubicBezTo>
                  <a:cubicBezTo>
                    <a:pt x="5722" y="1172"/>
                    <a:pt x="5714" y="1171"/>
                    <a:pt x="5706" y="1169"/>
                  </a:cubicBezTo>
                  <a:cubicBezTo>
                    <a:pt x="5421" y="1104"/>
                    <a:pt x="5129" y="1075"/>
                    <a:pt x="4830" y="1075"/>
                  </a:cubicBezTo>
                  <a:cubicBezTo>
                    <a:pt x="4788" y="1075"/>
                    <a:pt x="4746" y="1076"/>
                    <a:pt x="4704" y="1077"/>
                  </a:cubicBezTo>
                  <a:cubicBezTo>
                    <a:pt x="4699" y="1078"/>
                    <a:pt x="4694" y="1078"/>
                    <a:pt x="4689" y="1078"/>
                  </a:cubicBezTo>
                  <a:cubicBezTo>
                    <a:pt x="4655" y="1078"/>
                    <a:pt x="4619" y="1052"/>
                    <a:pt x="4611" y="1012"/>
                  </a:cubicBezTo>
                  <a:lnTo>
                    <a:pt x="4342" y="149"/>
                  </a:lnTo>
                  <a:cubicBezTo>
                    <a:pt x="4324" y="93"/>
                    <a:pt x="4286" y="56"/>
                    <a:pt x="4231" y="28"/>
                  </a:cubicBezTo>
                  <a:cubicBezTo>
                    <a:pt x="4201" y="10"/>
                    <a:pt x="4167" y="0"/>
                    <a:pt x="4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7084600" y="1809400"/>
              <a:ext cx="406325" cy="280875"/>
            </a:xfrm>
            <a:custGeom>
              <a:avLst/>
              <a:gdLst/>
              <a:ahLst/>
              <a:cxnLst/>
              <a:rect l="l" t="t" r="r" b="b"/>
              <a:pathLst>
                <a:path w="16253" h="11235" extrusionOk="0">
                  <a:moveTo>
                    <a:pt x="427" y="0"/>
                  </a:moveTo>
                  <a:cubicBezTo>
                    <a:pt x="195" y="0"/>
                    <a:pt x="0" y="195"/>
                    <a:pt x="0" y="427"/>
                  </a:cubicBezTo>
                  <a:lnTo>
                    <a:pt x="0" y="11086"/>
                  </a:lnTo>
                  <a:cubicBezTo>
                    <a:pt x="0" y="11169"/>
                    <a:pt x="65" y="11234"/>
                    <a:pt x="149" y="11234"/>
                  </a:cubicBezTo>
                  <a:lnTo>
                    <a:pt x="16104" y="11234"/>
                  </a:lnTo>
                  <a:cubicBezTo>
                    <a:pt x="16188" y="11234"/>
                    <a:pt x="16253" y="11169"/>
                    <a:pt x="16253" y="11086"/>
                  </a:cubicBezTo>
                  <a:lnTo>
                    <a:pt x="16253" y="427"/>
                  </a:lnTo>
                  <a:cubicBezTo>
                    <a:pt x="16253" y="195"/>
                    <a:pt x="16058" y="0"/>
                    <a:pt x="15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7083200" y="1808000"/>
              <a:ext cx="409125" cy="283900"/>
            </a:xfrm>
            <a:custGeom>
              <a:avLst/>
              <a:gdLst/>
              <a:ahLst/>
              <a:cxnLst/>
              <a:rect l="l" t="t" r="r" b="b"/>
              <a:pathLst>
                <a:path w="16365" h="11356" extrusionOk="0">
                  <a:moveTo>
                    <a:pt x="15882" y="121"/>
                  </a:moveTo>
                  <a:cubicBezTo>
                    <a:pt x="16086" y="121"/>
                    <a:pt x="16244" y="279"/>
                    <a:pt x="16244" y="483"/>
                  </a:cubicBezTo>
                  <a:lnTo>
                    <a:pt x="16244" y="11142"/>
                  </a:lnTo>
                  <a:cubicBezTo>
                    <a:pt x="16244" y="11198"/>
                    <a:pt x="16207" y="11235"/>
                    <a:pt x="16160" y="11235"/>
                  </a:cubicBezTo>
                  <a:lnTo>
                    <a:pt x="205" y="11235"/>
                  </a:lnTo>
                  <a:cubicBezTo>
                    <a:pt x="158" y="11235"/>
                    <a:pt x="112" y="11198"/>
                    <a:pt x="112" y="11142"/>
                  </a:cubicBezTo>
                  <a:lnTo>
                    <a:pt x="112" y="483"/>
                  </a:lnTo>
                  <a:cubicBezTo>
                    <a:pt x="112" y="279"/>
                    <a:pt x="279" y="121"/>
                    <a:pt x="483" y="121"/>
                  </a:cubicBezTo>
                  <a:close/>
                  <a:moveTo>
                    <a:pt x="483" y="1"/>
                  </a:moveTo>
                  <a:cubicBezTo>
                    <a:pt x="214" y="1"/>
                    <a:pt x="0" y="214"/>
                    <a:pt x="0" y="483"/>
                  </a:cubicBezTo>
                  <a:lnTo>
                    <a:pt x="0" y="11142"/>
                  </a:lnTo>
                  <a:cubicBezTo>
                    <a:pt x="0" y="11262"/>
                    <a:pt x="93" y="11355"/>
                    <a:pt x="205" y="11355"/>
                  </a:cubicBezTo>
                  <a:lnTo>
                    <a:pt x="16160" y="11355"/>
                  </a:lnTo>
                  <a:cubicBezTo>
                    <a:pt x="16272" y="11355"/>
                    <a:pt x="16365" y="11262"/>
                    <a:pt x="16365" y="11142"/>
                  </a:cubicBezTo>
                  <a:lnTo>
                    <a:pt x="16365" y="483"/>
                  </a:lnTo>
                  <a:cubicBezTo>
                    <a:pt x="16365"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7114275" y="1836525"/>
              <a:ext cx="346975" cy="226850"/>
            </a:xfrm>
            <a:custGeom>
              <a:avLst/>
              <a:gdLst/>
              <a:ahLst/>
              <a:cxnLst/>
              <a:rect l="l" t="t" r="r" b="b"/>
              <a:pathLst>
                <a:path w="13879" h="9074" extrusionOk="0">
                  <a:moveTo>
                    <a:pt x="1" y="1"/>
                  </a:moveTo>
                  <a:lnTo>
                    <a:pt x="1" y="9073"/>
                  </a:lnTo>
                  <a:lnTo>
                    <a:pt x="13879" y="9073"/>
                  </a:lnTo>
                  <a:lnTo>
                    <a:pt x="13879" y="7394"/>
                  </a:lnTo>
                  <a:lnTo>
                    <a:pt x="13879" y="2097"/>
                  </a:lnTo>
                  <a:lnTo>
                    <a:pt x="138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7112875" y="1834900"/>
              <a:ext cx="349775" cy="229850"/>
            </a:xfrm>
            <a:custGeom>
              <a:avLst/>
              <a:gdLst/>
              <a:ahLst/>
              <a:cxnLst/>
              <a:rect l="l" t="t" r="r" b="b"/>
              <a:pathLst>
                <a:path w="13991" h="9194" extrusionOk="0">
                  <a:moveTo>
                    <a:pt x="57" y="1"/>
                  </a:moveTo>
                  <a:cubicBezTo>
                    <a:pt x="29" y="1"/>
                    <a:pt x="1" y="29"/>
                    <a:pt x="1" y="66"/>
                  </a:cubicBezTo>
                  <a:lnTo>
                    <a:pt x="1" y="9138"/>
                  </a:lnTo>
                  <a:cubicBezTo>
                    <a:pt x="1" y="9175"/>
                    <a:pt x="29" y="9194"/>
                    <a:pt x="57" y="9194"/>
                  </a:cubicBezTo>
                  <a:lnTo>
                    <a:pt x="13935" y="9194"/>
                  </a:lnTo>
                  <a:cubicBezTo>
                    <a:pt x="13962" y="9194"/>
                    <a:pt x="13990" y="9175"/>
                    <a:pt x="13990" y="9138"/>
                  </a:cubicBezTo>
                  <a:lnTo>
                    <a:pt x="13990" y="7459"/>
                  </a:lnTo>
                  <a:cubicBezTo>
                    <a:pt x="13990" y="7431"/>
                    <a:pt x="13962" y="7403"/>
                    <a:pt x="13935" y="7403"/>
                  </a:cubicBezTo>
                  <a:cubicBezTo>
                    <a:pt x="13897" y="7403"/>
                    <a:pt x="13870" y="7431"/>
                    <a:pt x="13870" y="7459"/>
                  </a:cubicBezTo>
                  <a:lnTo>
                    <a:pt x="13870" y="9083"/>
                  </a:lnTo>
                  <a:lnTo>
                    <a:pt x="112" y="9083"/>
                  </a:lnTo>
                  <a:lnTo>
                    <a:pt x="112" y="121"/>
                  </a:lnTo>
                  <a:lnTo>
                    <a:pt x="13870" y="121"/>
                  </a:lnTo>
                  <a:lnTo>
                    <a:pt x="13870" y="2162"/>
                  </a:lnTo>
                  <a:cubicBezTo>
                    <a:pt x="13870" y="2190"/>
                    <a:pt x="13897" y="2218"/>
                    <a:pt x="13935" y="2218"/>
                  </a:cubicBezTo>
                  <a:cubicBezTo>
                    <a:pt x="13962" y="2218"/>
                    <a:pt x="13990" y="2190"/>
                    <a:pt x="13990" y="2162"/>
                  </a:cubicBezTo>
                  <a:lnTo>
                    <a:pt x="13990" y="66"/>
                  </a:lnTo>
                  <a:cubicBezTo>
                    <a:pt x="13990" y="29"/>
                    <a:pt x="13962" y="1"/>
                    <a:pt x="13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7459600" y="1907275"/>
              <a:ext cx="3050" cy="76075"/>
            </a:xfrm>
            <a:custGeom>
              <a:avLst/>
              <a:gdLst/>
              <a:ahLst/>
              <a:cxnLst/>
              <a:rect l="l" t="t" r="r" b="b"/>
              <a:pathLst>
                <a:path w="122" h="3043" extrusionOk="0">
                  <a:moveTo>
                    <a:pt x="66" y="0"/>
                  </a:moveTo>
                  <a:cubicBezTo>
                    <a:pt x="28" y="0"/>
                    <a:pt x="1" y="19"/>
                    <a:pt x="1" y="56"/>
                  </a:cubicBezTo>
                  <a:lnTo>
                    <a:pt x="1" y="2987"/>
                  </a:lnTo>
                  <a:cubicBezTo>
                    <a:pt x="1" y="3015"/>
                    <a:pt x="28" y="3043"/>
                    <a:pt x="66" y="3043"/>
                  </a:cubicBezTo>
                  <a:cubicBezTo>
                    <a:pt x="93" y="3043"/>
                    <a:pt x="121" y="3015"/>
                    <a:pt x="121" y="2987"/>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7283100" y="1818675"/>
              <a:ext cx="9325" cy="9075"/>
            </a:xfrm>
            <a:custGeom>
              <a:avLst/>
              <a:gdLst/>
              <a:ahLst/>
              <a:cxnLst/>
              <a:rect l="l" t="t" r="r" b="b"/>
              <a:pathLst>
                <a:path w="373" h="363" extrusionOk="0">
                  <a:moveTo>
                    <a:pt x="187" y="121"/>
                  </a:moveTo>
                  <a:cubicBezTo>
                    <a:pt x="224" y="121"/>
                    <a:pt x="251" y="149"/>
                    <a:pt x="251" y="186"/>
                  </a:cubicBezTo>
                  <a:cubicBezTo>
                    <a:pt x="251" y="223"/>
                    <a:pt x="224" y="251"/>
                    <a:pt x="187" y="251"/>
                  </a:cubicBezTo>
                  <a:cubicBezTo>
                    <a:pt x="149" y="251"/>
                    <a:pt x="122" y="223"/>
                    <a:pt x="122" y="186"/>
                  </a:cubicBezTo>
                  <a:cubicBezTo>
                    <a:pt x="122" y="149"/>
                    <a:pt x="149" y="121"/>
                    <a:pt x="187" y="121"/>
                  </a:cubicBezTo>
                  <a:close/>
                  <a:moveTo>
                    <a:pt x="187" y="0"/>
                  </a:moveTo>
                  <a:cubicBezTo>
                    <a:pt x="84" y="0"/>
                    <a:pt x="1" y="84"/>
                    <a:pt x="1" y="186"/>
                  </a:cubicBezTo>
                  <a:cubicBezTo>
                    <a:pt x="1" y="279"/>
                    <a:pt x="84" y="362"/>
                    <a:pt x="187" y="362"/>
                  </a:cubicBezTo>
                  <a:cubicBezTo>
                    <a:pt x="289" y="362"/>
                    <a:pt x="372" y="288"/>
                    <a:pt x="372" y="186"/>
                  </a:cubicBezTo>
                  <a:cubicBezTo>
                    <a:pt x="372" y="84"/>
                    <a:pt x="28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7018025" y="2088150"/>
              <a:ext cx="539250" cy="36450"/>
            </a:xfrm>
            <a:custGeom>
              <a:avLst/>
              <a:gdLst/>
              <a:ahLst/>
              <a:cxnLst/>
              <a:rect l="l" t="t" r="r" b="b"/>
              <a:pathLst>
                <a:path w="21570" h="1458" extrusionOk="0">
                  <a:moveTo>
                    <a:pt x="1" y="1"/>
                  </a:moveTo>
                  <a:lnTo>
                    <a:pt x="1" y="891"/>
                  </a:lnTo>
                  <a:cubicBezTo>
                    <a:pt x="1" y="1207"/>
                    <a:pt x="260" y="1457"/>
                    <a:pt x="576" y="1457"/>
                  </a:cubicBezTo>
                  <a:lnTo>
                    <a:pt x="21003" y="1457"/>
                  </a:lnTo>
                  <a:cubicBezTo>
                    <a:pt x="21319"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7016650" y="2086775"/>
              <a:ext cx="542225" cy="39200"/>
            </a:xfrm>
            <a:custGeom>
              <a:avLst/>
              <a:gdLst/>
              <a:ahLst/>
              <a:cxnLst/>
              <a:rect l="l" t="t" r="r" b="b"/>
              <a:pathLst>
                <a:path w="21689" h="1568" extrusionOk="0">
                  <a:moveTo>
                    <a:pt x="21568" y="111"/>
                  </a:moveTo>
                  <a:lnTo>
                    <a:pt x="21568" y="946"/>
                  </a:lnTo>
                  <a:cubicBezTo>
                    <a:pt x="21568" y="1225"/>
                    <a:pt x="21336" y="1457"/>
                    <a:pt x="21058" y="1457"/>
                  </a:cubicBezTo>
                  <a:lnTo>
                    <a:pt x="631" y="1457"/>
                  </a:lnTo>
                  <a:cubicBezTo>
                    <a:pt x="343" y="1457"/>
                    <a:pt x="121" y="1225"/>
                    <a:pt x="121" y="946"/>
                  </a:cubicBezTo>
                  <a:lnTo>
                    <a:pt x="121" y="111"/>
                  </a:lnTo>
                  <a:close/>
                  <a:moveTo>
                    <a:pt x="56" y="0"/>
                  </a:moveTo>
                  <a:cubicBezTo>
                    <a:pt x="28" y="0"/>
                    <a:pt x="0" y="28"/>
                    <a:pt x="0" y="56"/>
                  </a:cubicBezTo>
                  <a:lnTo>
                    <a:pt x="0" y="946"/>
                  </a:lnTo>
                  <a:cubicBezTo>
                    <a:pt x="0" y="1290"/>
                    <a:pt x="278" y="1568"/>
                    <a:pt x="631" y="1568"/>
                  </a:cubicBezTo>
                  <a:lnTo>
                    <a:pt x="21058" y="1568"/>
                  </a:lnTo>
                  <a:cubicBezTo>
                    <a:pt x="21401" y="1568"/>
                    <a:pt x="21689" y="1290"/>
                    <a:pt x="21689" y="946"/>
                  </a:cubicBezTo>
                  <a:lnTo>
                    <a:pt x="21689" y="56"/>
                  </a:lnTo>
                  <a:cubicBezTo>
                    <a:pt x="21689" y="28"/>
                    <a:pt x="21661"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7021750" y="2114600"/>
              <a:ext cx="531800" cy="2800"/>
            </a:xfrm>
            <a:custGeom>
              <a:avLst/>
              <a:gdLst/>
              <a:ahLst/>
              <a:cxnLst/>
              <a:rect l="l" t="t" r="r" b="b"/>
              <a:pathLst>
                <a:path w="21272" h="112" extrusionOk="0">
                  <a:moveTo>
                    <a:pt x="65" y="0"/>
                  </a:moveTo>
                  <a:cubicBezTo>
                    <a:pt x="28" y="0"/>
                    <a:pt x="0" y="28"/>
                    <a:pt x="0" y="56"/>
                  </a:cubicBezTo>
                  <a:cubicBezTo>
                    <a:pt x="0" y="93"/>
                    <a:pt x="28" y="112"/>
                    <a:pt x="65" y="112"/>
                  </a:cubicBezTo>
                  <a:lnTo>
                    <a:pt x="21216" y="112"/>
                  </a:lnTo>
                  <a:cubicBezTo>
                    <a:pt x="21253" y="112"/>
                    <a:pt x="21272" y="93"/>
                    <a:pt x="21272" y="56"/>
                  </a:cubicBezTo>
                  <a:cubicBezTo>
                    <a:pt x="21272" y="28"/>
                    <a:pt x="21253"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7236275" y="2090475"/>
              <a:ext cx="102975" cy="11400"/>
            </a:xfrm>
            <a:custGeom>
              <a:avLst/>
              <a:gdLst/>
              <a:ahLst/>
              <a:cxnLst/>
              <a:rect l="l" t="t" r="r" b="b"/>
              <a:pathLst>
                <a:path w="4119" h="456" extrusionOk="0">
                  <a:moveTo>
                    <a:pt x="0" y="1"/>
                  </a:moveTo>
                  <a:lnTo>
                    <a:pt x="0"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7234875" y="2089075"/>
              <a:ext cx="105775" cy="14175"/>
            </a:xfrm>
            <a:custGeom>
              <a:avLst/>
              <a:gdLst/>
              <a:ahLst/>
              <a:cxnLst/>
              <a:rect l="l" t="t" r="r" b="b"/>
              <a:pathLst>
                <a:path w="4231" h="567" extrusionOk="0">
                  <a:moveTo>
                    <a:pt x="4119" y="112"/>
                  </a:moveTo>
                  <a:lnTo>
                    <a:pt x="4119" y="455"/>
                  </a:lnTo>
                  <a:lnTo>
                    <a:pt x="112" y="455"/>
                  </a:lnTo>
                  <a:lnTo>
                    <a:pt x="112" y="112"/>
                  </a:lnTo>
                  <a:close/>
                  <a:moveTo>
                    <a:pt x="56" y="1"/>
                  </a:moveTo>
                  <a:cubicBezTo>
                    <a:pt x="28" y="1"/>
                    <a:pt x="0" y="19"/>
                    <a:pt x="0" y="57"/>
                  </a:cubicBezTo>
                  <a:lnTo>
                    <a:pt x="0" y="511"/>
                  </a:lnTo>
                  <a:cubicBezTo>
                    <a:pt x="0" y="539"/>
                    <a:pt x="28" y="567"/>
                    <a:pt x="56"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a:off x="7183625" y="1879425"/>
              <a:ext cx="185775" cy="159125"/>
            </a:xfrm>
            <a:custGeom>
              <a:avLst/>
              <a:gdLst/>
              <a:ahLst/>
              <a:cxnLst/>
              <a:rect l="l" t="t" r="r" b="b"/>
              <a:pathLst>
                <a:path w="7431" h="6365" extrusionOk="0">
                  <a:moveTo>
                    <a:pt x="297" y="1"/>
                  </a:moveTo>
                  <a:cubicBezTo>
                    <a:pt x="130" y="1"/>
                    <a:pt x="0" y="140"/>
                    <a:pt x="0" y="298"/>
                  </a:cubicBezTo>
                  <a:lnTo>
                    <a:pt x="0" y="6068"/>
                  </a:lnTo>
                  <a:cubicBezTo>
                    <a:pt x="0" y="6235"/>
                    <a:pt x="130" y="6365"/>
                    <a:pt x="297" y="6365"/>
                  </a:cubicBezTo>
                  <a:lnTo>
                    <a:pt x="7134" y="6365"/>
                  </a:lnTo>
                  <a:cubicBezTo>
                    <a:pt x="7301" y="6365"/>
                    <a:pt x="7431" y="6235"/>
                    <a:pt x="7431" y="6068"/>
                  </a:cubicBezTo>
                  <a:lnTo>
                    <a:pt x="7431" y="298"/>
                  </a:lnTo>
                  <a:cubicBezTo>
                    <a:pt x="7431" y="140"/>
                    <a:pt x="7301" y="1"/>
                    <a:pt x="7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7195900" y="1866900"/>
              <a:ext cx="185800" cy="159125"/>
            </a:xfrm>
            <a:custGeom>
              <a:avLst/>
              <a:gdLst/>
              <a:ahLst/>
              <a:cxnLst/>
              <a:rect l="l" t="t" r="r" b="b"/>
              <a:pathLst>
                <a:path w="7432" h="6365" extrusionOk="0">
                  <a:moveTo>
                    <a:pt x="353" y="1"/>
                  </a:moveTo>
                  <a:cubicBezTo>
                    <a:pt x="159" y="1"/>
                    <a:pt x="1" y="159"/>
                    <a:pt x="1" y="353"/>
                  </a:cubicBezTo>
                  <a:lnTo>
                    <a:pt x="1" y="6012"/>
                  </a:lnTo>
                  <a:cubicBezTo>
                    <a:pt x="1" y="6207"/>
                    <a:pt x="159" y="6365"/>
                    <a:pt x="353" y="6365"/>
                  </a:cubicBezTo>
                  <a:lnTo>
                    <a:pt x="7088" y="6365"/>
                  </a:lnTo>
                  <a:cubicBezTo>
                    <a:pt x="7274" y="6365"/>
                    <a:pt x="7432" y="6207"/>
                    <a:pt x="7432" y="6012"/>
                  </a:cubicBezTo>
                  <a:lnTo>
                    <a:pt x="7432" y="353"/>
                  </a:lnTo>
                  <a:cubicBezTo>
                    <a:pt x="7432" y="159"/>
                    <a:pt x="7274"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7194525" y="1865525"/>
              <a:ext cx="188800" cy="161900"/>
            </a:xfrm>
            <a:custGeom>
              <a:avLst/>
              <a:gdLst/>
              <a:ahLst/>
              <a:cxnLst/>
              <a:rect l="l" t="t" r="r" b="b"/>
              <a:pathLst>
                <a:path w="7552" h="6476" extrusionOk="0">
                  <a:moveTo>
                    <a:pt x="7143" y="112"/>
                  </a:moveTo>
                  <a:cubicBezTo>
                    <a:pt x="7301" y="112"/>
                    <a:pt x="7431" y="241"/>
                    <a:pt x="7431" y="408"/>
                  </a:cubicBezTo>
                  <a:lnTo>
                    <a:pt x="7431" y="6067"/>
                  </a:lnTo>
                  <a:cubicBezTo>
                    <a:pt x="7431" y="6225"/>
                    <a:pt x="7301" y="6355"/>
                    <a:pt x="7143" y="6355"/>
                  </a:cubicBezTo>
                  <a:lnTo>
                    <a:pt x="408" y="6355"/>
                  </a:lnTo>
                  <a:cubicBezTo>
                    <a:pt x="241" y="6355"/>
                    <a:pt x="112" y="6225"/>
                    <a:pt x="112" y="6067"/>
                  </a:cubicBezTo>
                  <a:lnTo>
                    <a:pt x="112" y="408"/>
                  </a:lnTo>
                  <a:cubicBezTo>
                    <a:pt x="112" y="241"/>
                    <a:pt x="241" y="112"/>
                    <a:pt x="408" y="112"/>
                  </a:cubicBezTo>
                  <a:close/>
                  <a:moveTo>
                    <a:pt x="408" y="0"/>
                  </a:moveTo>
                  <a:cubicBezTo>
                    <a:pt x="177" y="0"/>
                    <a:pt x="0" y="176"/>
                    <a:pt x="0" y="408"/>
                  </a:cubicBezTo>
                  <a:lnTo>
                    <a:pt x="0" y="6067"/>
                  </a:lnTo>
                  <a:cubicBezTo>
                    <a:pt x="0" y="6290"/>
                    <a:pt x="177" y="6475"/>
                    <a:pt x="408" y="6475"/>
                  </a:cubicBezTo>
                  <a:lnTo>
                    <a:pt x="7143" y="6475"/>
                  </a:lnTo>
                  <a:cubicBezTo>
                    <a:pt x="7366" y="6475"/>
                    <a:pt x="7552" y="6290"/>
                    <a:pt x="7542" y="6067"/>
                  </a:cubicBezTo>
                  <a:lnTo>
                    <a:pt x="7542" y="408"/>
                  </a:lnTo>
                  <a:cubicBezTo>
                    <a:pt x="7542" y="186"/>
                    <a:pt x="7366"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7224425" y="1950625"/>
              <a:ext cx="128275" cy="17200"/>
            </a:xfrm>
            <a:custGeom>
              <a:avLst/>
              <a:gdLst/>
              <a:ahLst/>
              <a:cxnLst/>
              <a:rect l="l" t="t" r="r" b="b"/>
              <a:pathLst>
                <a:path w="5131" h="688" extrusionOk="0">
                  <a:moveTo>
                    <a:pt x="326" y="1"/>
                  </a:moveTo>
                  <a:cubicBezTo>
                    <a:pt x="149" y="1"/>
                    <a:pt x="1" y="149"/>
                    <a:pt x="1" y="325"/>
                  </a:cubicBezTo>
                  <a:lnTo>
                    <a:pt x="1" y="363"/>
                  </a:lnTo>
                  <a:cubicBezTo>
                    <a:pt x="1" y="548"/>
                    <a:pt x="149" y="687"/>
                    <a:pt x="326" y="687"/>
                  </a:cubicBezTo>
                  <a:lnTo>
                    <a:pt x="4806" y="687"/>
                  </a:lnTo>
                  <a:cubicBezTo>
                    <a:pt x="4992" y="687"/>
                    <a:pt x="5131" y="548"/>
                    <a:pt x="5131" y="363"/>
                  </a:cubicBezTo>
                  <a:lnTo>
                    <a:pt x="5131" y="325"/>
                  </a:lnTo>
                  <a:cubicBezTo>
                    <a:pt x="5131" y="149"/>
                    <a:pt x="499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7223050" y="1949250"/>
              <a:ext cx="131275" cy="19950"/>
            </a:xfrm>
            <a:custGeom>
              <a:avLst/>
              <a:gdLst/>
              <a:ahLst/>
              <a:cxnLst/>
              <a:rect l="l" t="t" r="r" b="b"/>
              <a:pathLst>
                <a:path w="5251" h="798" extrusionOk="0">
                  <a:moveTo>
                    <a:pt x="4861" y="111"/>
                  </a:moveTo>
                  <a:cubicBezTo>
                    <a:pt x="5010" y="111"/>
                    <a:pt x="5130" y="232"/>
                    <a:pt x="5130" y="380"/>
                  </a:cubicBezTo>
                  <a:lnTo>
                    <a:pt x="5130" y="418"/>
                  </a:lnTo>
                  <a:cubicBezTo>
                    <a:pt x="5130" y="566"/>
                    <a:pt x="5010" y="687"/>
                    <a:pt x="4861" y="687"/>
                  </a:cubicBezTo>
                  <a:lnTo>
                    <a:pt x="381" y="687"/>
                  </a:lnTo>
                  <a:cubicBezTo>
                    <a:pt x="232" y="687"/>
                    <a:pt x="112" y="566"/>
                    <a:pt x="112" y="418"/>
                  </a:cubicBezTo>
                  <a:lnTo>
                    <a:pt x="112" y="380"/>
                  </a:lnTo>
                  <a:cubicBezTo>
                    <a:pt x="112" y="232"/>
                    <a:pt x="232" y="111"/>
                    <a:pt x="381" y="111"/>
                  </a:cubicBezTo>
                  <a:close/>
                  <a:moveTo>
                    <a:pt x="381" y="0"/>
                  </a:moveTo>
                  <a:cubicBezTo>
                    <a:pt x="167" y="0"/>
                    <a:pt x="0" y="167"/>
                    <a:pt x="0" y="380"/>
                  </a:cubicBezTo>
                  <a:lnTo>
                    <a:pt x="0" y="418"/>
                  </a:lnTo>
                  <a:cubicBezTo>
                    <a:pt x="0" y="631"/>
                    <a:pt x="167" y="798"/>
                    <a:pt x="381" y="798"/>
                  </a:cubicBezTo>
                  <a:lnTo>
                    <a:pt x="4861" y="798"/>
                  </a:lnTo>
                  <a:cubicBezTo>
                    <a:pt x="5075" y="798"/>
                    <a:pt x="5251" y="631"/>
                    <a:pt x="5251" y="418"/>
                  </a:cubicBezTo>
                  <a:lnTo>
                    <a:pt x="5251" y="380"/>
                  </a:lnTo>
                  <a:cubicBezTo>
                    <a:pt x="5251" y="167"/>
                    <a:pt x="5075" y="0"/>
                    <a:pt x="4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7238350" y="1955275"/>
              <a:ext cx="99750" cy="7200"/>
            </a:xfrm>
            <a:custGeom>
              <a:avLst/>
              <a:gdLst/>
              <a:ahLst/>
              <a:cxnLst/>
              <a:rect l="l" t="t" r="r" b="b"/>
              <a:pathLst>
                <a:path w="3990" h="288" extrusionOk="0">
                  <a:moveTo>
                    <a:pt x="3850" y="56"/>
                  </a:moveTo>
                  <a:cubicBezTo>
                    <a:pt x="3897" y="56"/>
                    <a:pt x="3934" y="93"/>
                    <a:pt x="3934" y="139"/>
                  </a:cubicBezTo>
                  <a:lnTo>
                    <a:pt x="3934" y="149"/>
                  </a:lnTo>
                  <a:cubicBezTo>
                    <a:pt x="3934" y="195"/>
                    <a:pt x="3897" y="232"/>
                    <a:pt x="3850" y="232"/>
                  </a:cubicBezTo>
                  <a:lnTo>
                    <a:pt x="140" y="232"/>
                  </a:lnTo>
                  <a:cubicBezTo>
                    <a:pt x="93" y="232"/>
                    <a:pt x="56" y="195"/>
                    <a:pt x="56" y="149"/>
                  </a:cubicBezTo>
                  <a:lnTo>
                    <a:pt x="56" y="139"/>
                  </a:lnTo>
                  <a:cubicBezTo>
                    <a:pt x="56" y="93"/>
                    <a:pt x="93" y="56"/>
                    <a:pt x="140" y="56"/>
                  </a:cubicBezTo>
                  <a:close/>
                  <a:moveTo>
                    <a:pt x="140" y="0"/>
                  </a:moveTo>
                  <a:cubicBezTo>
                    <a:pt x="66" y="0"/>
                    <a:pt x="1" y="65"/>
                    <a:pt x="1" y="139"/>
                  </a:cubicBezTo>
                  <a:lnTo>
                    <a:pt x="1" y="149"/>
                  </a:lnTo>
                  <a:cubicBezTo>
                    <a:pt x="1" y="223"/>
                    <a:pt x="66" y="288"/>
                    <a:pt x="140" y="288"/>
                  </a:cubicBezTo>
                  <a:lnTo>
                    <a:pt x="3850" y="288"/>
                  </a:lnTo>
                  <a:cubicBezTo>
                    <a:pt x="3925" y="288"/>
                    <a:pt x="3990" y="232"/>
                    <a:pt x="3990" y="149"/>
                  </a:cubicBezTo>
                  <a:lnTo>
                    <a:pt x="3990" y="139"/>
                  </a:lnTo>
                  <a:cubicBezTo>
                    <a:pt x="3990" y="65"/>
                    <a:pt x="3925"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7246700" y="1977525"/>
              <a:ext cx="83975" cy="10000"/>
            </a:xfrm>
            <a:custGeom>
              <a:avLst/>
              <a:gdLst/>
              <a:ahLst/>
              <a:cxnLst/>
              <a:rect l="l" t="t" r="r" b="b"/>
              <a:pathLst>
                <a:path w="3359" h="400" extrusionOk="0">
                  <a:moveTo>
                    <a:pt x="195" y="1"/>
                  </a:moveTo>
                  <a:cubicBezTo>
                    <a:pt x="93" y="1"/>
                    <a:pt x="1" y="84"/>
                    <a:pt x="1" y="196"/>
                  </a:cubicBezTo>
                  <a:cubicBezTo>
                    <a:pt x="1" y="307"/>
                    <a:pt x="93" y="400"/>
                    <a:pt x="195" y="400"/>
                  </a:cubicBezTo>
                  <a:lnTo>
                    <a:pt x="3155" y="400"/>
                  </a:lnTo>
                  <a:cubicBezTo>
                    <a:pt x="3266" y="400"/>
                    <a:pt x="3359" y="307"/>
                    <a:pt x="3359" y="196"/>
                  </a:cubicBezTo>
                  <a:cubicBezTo>
                    <a:pt x="3359" y="84"/>
                    <a:pt x="3266"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7245300" y="1976150"/>
              <a:ext cx="86775" cy="12775"/>
            </a:xfrm>
            <a:custGeom>
              <a:avLst/>
              <a:gdLst/>
              <a:ahLst/>
              <a:cxnLst/>
              <a:rect l="l" t="t" r="r" b="b"/>
              <a:pathLst>
                <a:path w="3471" h="511" extrusionOk="0">
                  <a:moveTo>
                    <a:pt x="3211" y="112"/>
                  </a:moveTo>
                  <a:cubicBezTo>
                    <a:pt x="3285" y="112"/>
                    <a:pt x="3350" y="176"/>
                    <a:pt x="3350" y="251"/>
                  </a:cubicBezTo>
                  <a:cubicBezTo>
                    <a:pt x="3350" y="334"/>
                    <a:pt x="3285" y="390"/>
                    <a:pt x="3211" y="390"/>
                  </a:cubicBezTo>
                  <a:lnTo>
                    <a:pt x="251" y="390"/>
                  </a:lnTo>
                  <a:cubicBezTo>
                    <a:pt x="177" y="390"/>
                    <a:pt x="112" y="334"/>
                    <a:pt x="112" y="251"/>
                  </a:cubicBezTo>
                  <a:cubicBezTo>
                    <a:pt x="112" y="176"/>
                    <a:pt x="177" y="112"/>
                    <a:pt x="251" y="112"/>
                  </a:cubicBezTo>
                  <a:close/>
                  <a:moveTo>
                    <a:pt x="251" y="0"/>
                  </a:moveTo>
                  <a:cubicBezTo>
                    <a:pt x="112" y="0"/>
                    <a:pt x="1" y="112"/>
                    <a:pt x="1" y="251"/>
                  </a:cubicBezTo>
                  <a:cubicBezTo>
                    <a:pt x="1" y="399"/>
                    <a:pt x="112" y="510"/>
                    <a:pt x="251" y="510"/>
                  </a:cubicBezTo>
                  <a:lnTo>
                    <a:pt x="3211" y="510"/>
                  </a:lnTo>
                  <a:cubicBezTo>
                    <a:pt x="3350" y="510"/>
                    <a:pt x="3470" y="399"/>
                    <a:pt x="3470" y="251"/>
                  </a:cubicBezTo>
                  <a:cubicBezTo>
                    <a:pt x="3470" y="112"/>
                    <a:pt x="3350" y="0"/>
                    <a:pt x="3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7263625"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7272900"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7281500"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6" y="1"/>
                    <a:pt x="0" y="38"/>
                    <a:pt x="0" y="94"/>
                  </a:cubicBezTo>
                  <a:cubicBezTo>
                    <a:pt x="0" y="149"/>
                    <a:pt x="46" y="196"/>
                    <a:pt x="93" y="196"/>
                  </a:cubicBezTo>
                  <a:cubicBezTo>
                    <a:pt x="148" y="196"/>
                    <a:pt x="195" y="149"/>
                    <a:pt x="195" y="94"/>
                  </a:cubicBezTo>
                  <a:cubicBezTo>
                    <a:pt x="195" y="38"/>
                    <a:pt x="148"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7290775"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7299800" y="1980075"/>
              <a:ext cx="4900" cy="4900"/>
            </a:xfrm>
            <a:custGeom>
              <a:avLst/>
              <a:gdLst/>
              <a:ahLst/>
              <a:cxnLst/>
              <a:rect l="l" t="t" r="r" b="b"/>
              <a:pathLst>
                <a:path w="196" h="196" extrusionOk="0">
                  <a:moveTo>
                    <a:pt x="94" y="57"/>
                  </a:moveTo>
                  <a:cubicBezTo>
                    <a:pt x="122" y="57"/>
                    <a:pt x="131" y="75"/>
                    <a:pt x="131" y="94"/>
                  </a:cubicBezTo>
                  <a:cubicBezTo>
                    <a:pt x="131" y="112"/>
                    <a:pt x="12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7309075" y="1980075"/>
              <a:ext cx="4900" cy="4900"/>
            </a:xfrm>
            <a:custGeom>
              <a:avLst/>
              <a:gdLst/>
              <a:ahLst/>
              <a:cxnLst/>
              <a:rect l="l" t="t" r="r" b="b"/>
              <a:pathLst>
                <a:path w="196" h="196" extrusionOk="0">
                  <a:moveTo>
                    <a:pt x="94" y="57"/>
                  </a:moveTo>
                  <a:cubicBezTo>
                    <a:pt x="122" y="57"/>
                    <a:pt x="131" y="75"/>
                    <a:pt x="131" y="94"/>
                  </a:cubicBezTo>
                  <a:cubicBezTo>
                    <a:pt x="131" y="112"/>
                    <a:pt x="11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7261775" y="1885700"/>
              <a:ext cx="53825" cy="53600"/>
            </a:xfrm>
            <a:custGeom>
              <a:avLst/>
              <a:gdLst/>
              <a:ahLst/>
              <a:cxnLst/>
              <a:rect l="l" t="t" r="r" b="b"/>
              <a:pathLst>
                <a:path w="2153" h="2144" extrusionOk="0">
                  <a:moveTo>
                    <a:pt x="1077" y="0"/>
                  </a:moveTo>
                  <a:cubicBezTo>
                    <a:pt x="483" y="0"/>
                    <a:pt x="1" y="473"/>
                    <a:pt x="1" y="1067"/>
                  </a:cubicBezTo>
                  <a:cubicBezTo>
                    <a:pt x="1" y="1661"/>
                    <a:pt x="483" y="2143"/>
                    <a:pt x="1077" y="2143"/>
                  </a:cubicBezTo>
                  <a:cubicBezTo>
                    <a:pt x="1670" y="2143"/>
                    <a:pt x="2153" y="1661"/>
                    <a:pt x="2153" y="1067"/>
                  </a:cubicBezTo>
                  <a:cubicBezTo>
                    <a:pt x="2153" y="473"/>
                    <a:pt x="1670"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7260375" y="1884075"/>
              <a:ext cx="56625" cy="56850"/>
            </a:xfrm>
            <a:custGeom>
              <a:avLst/>
              <a:gdLst/>
              <a:ahLst/>
              <a:cxnLst/>
              <a:rect l="l" t="t" r="r" b="b"/>
              <a:pathLst>
                <a:path w="2265" h="2274" extrusionOk="0">
                  <a:moveTo>
                    <a:pt x="1133" y="121"/>
                  </a:moveTo>
                  <a:cubicBezTo>
                    <a:pt x="1689" y="121"/>
                    <a:pt x="2144" y="576"/>
                    <a:pt x="2144" y="1132"/>
                  </a:cubicBezTo>
                  <a:cubicBezTo>
                    <a:pt x="2144" y="1698"/>
                    <a:pt x="1689" y="2153"/>
                    <a:pt x="1133" y="2153"/>
                  </a:cubicBezTo>
                  <a:cubicBezTo>
                    <a:pt x="567" y="2153"/>
                    <a:pt x="112" y="1698"/>
                    <a:pt x="112" y="1132"/>
                  </a:cubicBezTo>
                  <a:cubicBezTo>
                    <a:pt x="112" y="576"/>
                    <a:pt x="567" y="121"/>
                    <a:pt x="1133" y="121"/>
                  </a:cubicBezTo>
                  <a:close/>
                  <a:moveTo>
                    <a:pt x="1133" y="0"/>
                  </a:moveTo>
                  <a:cubicBezTo>
                    <a:pt x="502" y="0"/>
                    <a:pt x="1" y="511"/>
                    <a:pt x="1" y="1132"/>
                  </a:cubicBezTo>
                  <a:cubicBezTo>
                    <a:pt x="1" y="1763"/>
                    <a:pt x="502" y="2273"/>
                    <a:pt x="1133" y="2273"/>
                  </a:cubicBezTo>
                  <a:cubicBezTo>
                    <a:pt x="1754" y="2273"/>
                    <a:pt x="2264" y="1763"/>
                    <a:pt x="2264" y="1132"/>
                  </a:cubicBezTo>
                  <a:cubicBezTo>
                    <a:pt x="2264" y="511"/>
                    <a:pt x="1754"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7276625" y="1914000"/>
              <a:ext cx="23900" cy="12075"/>
            </a:xfrm>
            <a:custGeom>
              <a:avLst/>
              <a:gdLst/>
              <a:ahLst/>
              <a:cxnLst/>
              <a:rect l="l" t="t" r="r" b="b"/>
              <a:pathLst>
                <a:path w="956" h="483" extrusionOk="0">
                  <a:moveTo>
                    <a:pt x="483" y="0"/>
                  </a:moveTo>
                  <a:cubicBezTo>
                    <a:pt x="214" y="0"/>
                    <a:pt x="0" y="213"/>
                    <a:pt x="0" y="482"/>
                  </a:cubicBezTo>
                  <a:lnTo>
                    <a:pt x="956" y="482"/>
                  </a:lnTo>
                  <a:cubicBezTo>
                    <a:pt x="956" y="213"/>
                    <a:pt x="742"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7275225" y="1912600"/>
              <a:ext cx="26925" cy="14875"/>
            </a:xfrm>
            <a:custGeom>
              <a:avLst/>
              <a:gdLst/>
              <a:ahLst/>
              <a:cxnLst/>
              <a:rect l="l" t="t" r="r" b="b"/>
              <a:pathLst>
                <a:path w="1077" h="595" extrusionOk="0">
                  <a:moveTo>
                    <a:pt x="539" y="121"/>
                  </a:moveTo>
                  <a:cubicBezTo>
                    <a:pt x="743" y="121"/>
                    <a:pt x="919" y="279"/>
                    <a:pt x="947" y="483"/>
                  </a:cubicBezTo>
                  <a:lnTo>
                    <a:pt x="121" y="483"/>
                  </a:lnTo>
                  <a:cubicBezTo>
                    <a:pt x="149" y="279"/>
                    <a:pt x="325" y="121"/>
                    <a:pt x="539" y="121"/>
                  </a:cubicBezTo>
                  <a:close/>
                  <a:moveTo>
                    <a:pt x="539" y="0"/>
                  </a:moveTo>
                  <a:cubicBezTo>
                    <a:pt x="242" y="0"/>
                    <a:pt x="1" y="242"/>
                    <a:pt x="1" y="538"/>
                  </a:cubicBezTo>
                  <a:cubicBezTo>
                    <a:pt x="1" y="594"/>
                    <a:pt x="1" y="594"/>
                    <a:pt x="233" y="594"/>
                  </a:cubicBezTo>
                  <a:lnTo>
                    <a:pt x="585" y="594"/>
                  </a:lnTo>
                  <a:cubicBezTo>
                    <a:pt x="1067" y="594"/>
                    <a:pt x="1067" y="594"/>
                    <a:pt x="1077" y="538"/>
                  </a:cubicBezTo>
                  <a:cubicBezTo>
                    <a:pt x="1077" y="242"/>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7281950" y="1898925"/>
              <a:ext cx="13475" cy="13475"/>
            </a:xfrm>
            <a:custGeom>
              <a:avLst/>
              <a:gdLst/>
              <a:ahLst/>
              <a:cxnLst/>
              <a:rect l="l" t="t" r="r" b="b"/>
              <a:pathLst>
                <a:path w="539" h="539" extrusionOk="0">
                  <a:moveTo>
                    <a:pt x="270" y="0"/>
                  </a:moveTo>
                  <a:cubicBezTo>
                    <a:pt x="121" y="0"/>
                    <a:pt x="1" y="121"/>
                    <a:pt x="1" y="269"/>
                  </a:cubicBezTo>
                  <a:cubicBezTo>
                    <a:pt x="1" y="418"/>
                    <a:pt x="121" y="538"/>
                    <a:pt x="270" y="538"/>
                  </a:cubicBezTo>
                  <a:cubicBezTo>
                    <a:pt x="418" y="538"/>
                    <a:pt x="539" y="418"/>
                    <a:pt x="539" y="269"/>
                  </a:cubicBezTo>
                  <a:cubicBezTo>
                    <a:pt x="539" y="121"/>
                    <a:pt x="418"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7280550" y="1897525"/>
              <a:ext cx="16500" cy="16500"/>
            </a:xfrm>
            <a:custGeom>
              <a:avLst/>
              <a:gdLst/>
              <a:ahLst/>
              <a:cxnLst/>
              <a:rect l="l" t="t" r="r" b="b"/>
              <a:pathLst>
                <a:path w="660" h="660" extrusionOk="0">
                  <a:moveTo>
                    <a:pt x="326" y="112"/>
                  </a:moveTo>
                  <a:cubicBezTo>
                    <a:pt x="446" y="112"/>
                    <a:pt x="539" y="204"/>
                    <a:pt x="539" y="325"/>
                  </a:cubicBezTo>
                  <a:cubicBezTo>
                    <a:pt x="539" y="446"/>
                    <a:pt x="446" y="538"/>
                    <a:pt x="326" y="538"/>
                  </a:cubicBezTo>
                  <a:cubicBezTo>
                    <a:pt x="205" y="538"/>
                    <a:pt x="112" y="446"/>
                    <a:pt x="112" y="325"/>
                  </a:cubicBezTo>
                  <a:cubicBezTo>
                    <a:pt x="112" y="204"/>
                    <a:pt x="205" y="112"/>
                    <a:pt x="326" y="112"/>
                  </a:cubicBezTo>
                  <a:close/>
                  <a:moveTo>
                    <a:pt x="326" y="0"/>
                  </a:moveTo>
                  <a:cubicBezTo>
                    <a:pt x="140" y="0"/>
                    <a:pt x="1" y="140"/>
                    <a:pt x="1" y="325"/>
                  </a:cubicBezTo>
                  <a:cubicBezTo>
                    <a:pt x="1" y="511"/>
                    <a:pt x="140" y="659"/>
                    <a:pt x="326" y="659"/>
                  </a:cubicBezTo>
                  <a:cubicBezTo>
                    <a:pt x="511" y="659"/>
                    <a:pt x="660" y="511"/>
                    <a:pt x="660" y="325"/>
                  </a:cubicBezTo>
                  <a:cubicBezTo>
                    <a:pt x="660" y="140"/>
                    <a:pt x="511"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7268725" y="1995400"/>
              <a:ext cx="39700" cy="12300"/>
            </a:xfrm>
            <a:custGeom>
              <a:avLst/>
              <a:gdLst/>
              <a:ahLst/>
              <a:cxnLst/>
              <a:rect l="l" t="t" r="r" b="b"/>
              <a:pathLst>
                <a:path w="1588" h="492" extrusionOk="0">
                  <a:moveTo>
                    <a:pt x="251" y="0"/>
                  </a:moveTo>
                  <a:cubicBezTo>
                    <a:pt x="112" y="0"/>
                    <a:pt x="1" y="111"/>
                    <a:pt x="1" y="251"/>
                  </a:cubicBezTo>
                  <a:cubicBezTo>
                    <a:pt x="1" y="390"/>
                    <a:pt x="112" y="492"/>
                    <a:pt x="251" y="492"/>
                  </a:cubicBezTo>
                  <a:lnTo>
                    <a:pt x="1346" y="492"/>
                  </a:lnTo>
                  <a:cubicBezTo>
                    <a:pt x="1476" y="492"/>
                    <a:pt x="1587" y="390"/>
                    <a:pt x="1587" y="251"/>
                  </a:cubicBezTo>
                  <a:cubicBezTo>
                    <a:pt x="1587" y="111"/>
                    <a:pt x="1476" y="0"/>
                    <a:pt x="1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7267350" y="1994000"/>
              <a:ext cx="42450" cy="15325"/>
            </a:xfrm>
            <a:custGeom>
              <a:avLst/>
              <a:gdLst/>
              <a:ahLst/>
              <a:cxnLst/>
              <a:rect l="l" t="t" r="r" b="b"/>
              <a:pathLst>
                <a:path w="1698" h="613" extrusionOk="0">
                  <a:moveTo>
                    <a:pt x="1401" y="121"/>
                  </a:moveTo>
                  <a:cubicBezTo>
                    <a:pt x="1503" y="121"/>
                    <a:pt x="1586" y="205"/>
                    <a:pt x="1586" y="307"/>
                  </a:cubicBezTo>
                  <a:cubicBezTo>
                    <a:pt x="1586" y="409"/>
                    <a:pt x="1503" y="492"/>
                    <a:pt x="1401" y="492"/>
                  </a:cubicBezTo>
                  <a:lnTo>
                    <a:pt x="306" y="492"/>
                  </a:lnTo>
                  <a:cubicBezTo>
                    <a:pt x="204" y="492"/>
                    <a:pt x="112" y="409"/>
                    <a:pt x="112" y="307"/>
                  </a:cubicBezTo>
                  <a:cubicBezTo>
                    <a:pt x="112" y="205"/>
                    <a:pt x="195" y="121"/>
                    <a:pt x="306" y="121"/>
                  </a:cubicBezTo>
                  <a:close/>
                  <a:moveTo>
                    <a:pt x="306" y="0"/>
                  </a:moveTo>
                  <a:cubicBezTo>
                    <a:pt x="139" y="0"/>
                    <a:pt x="0" y="140"/>
                    <a:pt x="0" y="307"/>
                  </a:cubicBezTo>
                  <a:cubicBezTo>
                    <a:pt x="0" y="474"/>
                    <a:pt x="130" y="613"/>
                    <a:pt x="306"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7284275" y="2327500"/>
              <a:ext cx="305000" cy="222425"/>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7301425" y="2310575"/>
              <a:ext cx="305000" cy="37575"/>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7299800" y="2309175"/>
              <a:ext cx="308025" cy="4037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7553750" y="2321700"/>
              <a:ext cx="14650" cy="14400"/>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7576250" y="2321700"/>
              <a:ext cx="14650" cy="14400"/>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7531500" y="2321700"/>
              <a:ext cx="14400" cy="14400"/>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7301200" y="2348125"/>
              <a:ext cx="305000" cy="183475"/>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7299800" y="2346750"/>
              <a:ext cx="308025" cy="186250"/>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7510150" y="2385250"/>
              <a:ext cx="67525" cy="103925"/>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7508775" y="2383625"/>
              <a:ext cx="70300" cy="10717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7511775" y="2387100"/>
              <a:ext cx="65200" cy="100900"/>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7510150" y="2385700"/>
              <a:ext cx="68450" cy="103700"/>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7510625" y="2386875"/>
              <a:ext cx="64950" cy="102300"/>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7509000" y="2385325"/>
              <a:ext cx="68200" cy="105475"/>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7340175" y="2391050"/>
              <a:ext cx="143350" cy="3025"/>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7340175" y="2412375"/>
              <a:ext cx="52200" cy="3050"/>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7409750" y="2412375"/>
              <a:ext cx="62875" cy="3050"/>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7340175" y="2477075"/>
              <a:ext cx="93025" cy="2825"/>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7340175" y="2434875"/>
              <a:ext cx="144500" cy="2800"/>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7340175" y="2456200"/>
              <a:ext cx="47800" cy="2825"/>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7398850" y="2456200"/>
              <a:ext cx="84675" cy="2825"/>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7414375" y="2425125"/>
              <a:ext cx="500" cy="8850"/>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7106150" y="2233800"/>
              <a:ext cx="232650" cy="16562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7104525" y="2232175"/>
              <a:ext cx="235675" cy="168850"/>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7119150" y="2221275"/>
              <a:ext cx="232625" cy="27850"/>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7117750" y="2219650"/>
              <a:ext cx="235425" cy="30875"/>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7143950" y="2229150"/>
              <a:ext cx="11400" cy="1140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7160650" y="2229150"/>
              <a:ext cx="11625" cy="1140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7127275" y="2229150"/>
              <a:ext cx="11600" cy="1140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7118925" y="2249100"/>
              <a:ext cx="232625" cy="136625"/>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7117525" y="2247725"/>
              <a:ext cx="235650" cy="139625"/>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7224200" y="2280875"/>
              <a:ext cx="98600" cy="2825"/>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7224200" y="2296650"/>
              <a:ext cx="36450" cy="3050"/>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6"/>
            <p:cNvSpPr/>
            <p:nvPr/>
          </p:nvSpPr>
          <p:spPr>
            <a:xfrm>
              <a:off x="7271525" y="2296650"/>
              <a:ext cx="43850" cy="3050"/>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6"/>
            <p:cNvSpPr/>
            <p:nvPr/>
          </p:nvSpPr>
          <p:spPr>
            <a:xfrm>
              <a:off x="7224200" y="2344900"/>
              <a:ext cx="64275" cy="2800"/>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6"/>
            <p:cNvSpPr/>
            <p:nvPr/>
          </p:nvSpPr>
          <p:spPr>
            <a:xfrm>
              <a:off x="7224200" y="2313350"/>
              <a:ext cx="99525" cy="2800"/>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a:off x="7224200" y="2329125"/>
              <a:ext cx="33425" cy="3025"/>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6"/>
            <p:cNvSpPr/>
            <p:nvPr/>
          </p:nvSpPr>
          <p:spPr>
            <a:xfrm>
              <a:off x="7264100" y="2329125"/>
              <a:ext cx="58700" cy="3025"/>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6"/>
            <p:cNvSpPr/>
            <p:nvPr/>
          </p:nvSpPr>
          <p:spPr>
            <a:xfrm>
              <a:off x="7136550" y="2273925"/>
              <a:ext cx="70525" cy="705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6"/>
            <p:cNvSpPr/>
            <p:nvPr/>
          </p:nvSpPr>
          <p:spPr>
            <a:xfrm>
              <a:off x="7135150" y="2272525"/>
              <a:ext cx="73300" cy="73550"/>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6"/>
            <p:cNvSpPr/>
            <p:nvPr/>
          </p:nvSpPr>
          <p:spPr>
            <a:xfrm>
              <a:off x="7133525" y="2274375"/>
              <a:ext cx="70525" cy="70550"/>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6"/>
            <p:cNvSpPr/>
            <p:nvPr/>
          </p:nvSpPr>
          <p:spPr>
            <a:xfrm>
              <a:off x="7132125" y="2273000"/>
              <a:ext cx="73325" cy="73525"/>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6"/>
            <p:cNvSpPr/>
            <p:nvPr/>
          </p:nvSpPr>
          <p:spPr>
            <a:xfrm>
              <a:off x="7288225" y="2174500"/>
              <a:ext cx="117825" cy="104850"/>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6"/>
            <p:cNvSpPr/>
            <p:nvPr/>
          </p:nvSpPr>
          <p:spPr>
            <a:xfrm>
              <a:off x="7293325" y="2173275"/>
              <a:ext cx="107625" cy="107625"/>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7296575" y="2169100"/>
              <a:ext cx="112725" cy="104825"/>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6"/>
            <p:cNvSpPr/>
            <p:nvPr/>
          </p:nvSpPr>
          <p:spPr>
            <a:xfrm>
              <a:off x="7299125" y="2167700"/>
              <a:ext cx="107850" cy="107650"/>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6"/>
            <p:cNvSpPr/>
            <p:nvPr/>
          </p:nvSpPr>
          <p:spPr>
            <a:xfrm>
              <a:off x="7335750" y="2167700"/>
              <a:ext cx="34125" cy="107650"/>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6"/>
            <p:cNvSpPr/>
            <p:nvPr/>
          </p:nvSpPr>
          <p:spPr>
            <a:xfrm>
              <a:off x="7303050" y="2203425"/>
              <a:ext cx="99050" cy="2800"/>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6"/>
            <p:cNvSpPr/>
            <p:nvPr/>
          </p:nvSpPr>
          <p:spPr>
            <a:xfrm>
              <a:off x="7303050" y="2238675"/>
              <a:ext cx="99050" cy="3025"/>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28"/>
          <p:cNvSpPr txBox="1">
            <a:spLocks noGrp="1"/>
          </p:cNvSpPr>
          <p:nvPr>
            <p:ph type="title"/>
          </p:nvPr>
        </p:nvSpPr>
        <p:spPr>
          <a:xfrm>
            <a:off x="4130550" y="2623450"/>
            <a:ext cx="43002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a:t>
            </a:r>
            <a:endParaRPr dirty="0"/>
          </a:p>
        </p:txBody>
      </p:sp>
      <p:sp>
        <p:nvSpPr>
          <p:cNvPr id="1290" name="Google Shape;1290;p28"/>
          <p:cNvSpPr txBox="1">
            <a:spLocks noGrp="1"/>
          </p:cNvSpPr>
          <p:nvPr>
            <p:ph type="title" idx="2"/>
          </p:nvPr>
        </p:nvSpPr>
        <p:spPr>
          <a:xfrm>
            <a:off x="4130550" y="1678250"/>
            <a:ext cx="43002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grpSp>
        <p:nvGrpSpPr>
          <p:cNvPr id="1291" name="Google Shape;1291;p28"/>
          <p:cNvGrpSpPr/>
          <p:nvPr/>
        </p:nvGrpSpPr>
        <p:grpSpPr>
          <a:xfrm>
            <a:off x="713237" y="1219150"/>
            <a:ext cx="2955370" cy="2463165"/>
            <a:chOff x="1136562" y="1210000"/>
            <a:chExt cx="2955370" cy="2463165"/>
          </a:xfrm>
        </p:grpSpPr>
        <p:sp>
          <p:nvSpPr>
            <p:cNvPr id="1292" name="Google Shape;1292;p28"/>
            <p:cNvSpPr/>
            <p:nvPr/>
          </p:nvSpPr>
          <p:spPr>
            <a:xfrm>
              <a:off x="1242583" y="1775187"/>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3894385" y="2105680"/>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1136562" y="2953790"/>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3973063" y="3183813"/>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3676213" y="1303478"/>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3676213" y="1396955"/>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3705247" y="1368434"/>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3611257" y="1368434"/>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3633459" y="1391661"/>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3630271" y="1388757"/>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3700009" y="1325623"/>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3696309" y="1322378"/>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3633459" y="1325623"/>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3630271" y="1322378"/>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3700009" y="1391661"/>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3696309" y="1388757"/>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4016308" y="1558007"/>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1400299" y="2123105"/>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2298923" y="1210000"/>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2283609" y="1637253"/>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2280933" y="1632471"/>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1836771" y="1663668"/>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1833640" y="1660480"/>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2020595" y="1692132"/>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2017407" y="1688489"/>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2293116" y="1635146"/>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2290440" y="1629852"/>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2999153" y="1568027"/>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2995509" y="1564383"/>
              <a:ext cx="88242"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3130147" y="1424964"/>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3126447" y="1421776"/>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3248446" y="1621939"/>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3244746" y="1618751"/>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1773408" y="1427298"/>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1747562"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744374" y="1397467"/>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1975166"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1971465" y="1397467"/>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1855785" y="1509447"/>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1852654" y="1505747"/>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2110373" y="1414888"/>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2107185" y="1411757"/>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2591482" y="1337806"/>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2588294" y="1334618"/>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2649038" y="1416482"/>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2712400" y="1416482"/>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2775250" y="1416482"/>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1404791" y="1554307"/>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1401603" y="1551176"/>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1575351" y="1628770"/>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1515177" y="1628770"/>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1456028" y="1628770"/>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3635565" y="1627062"/>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3631865" y="1623760"/>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3607556" y="1751851"/>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3603856" y="1748663"/>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3402155" y="1499940"/>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3398967" y="1496752"/>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3445422" y="1520263"/>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2563985" y="3123841"/>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555312" y="1878575"/>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1552124" y="1875387"/>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1656191" y="1985772"/>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1652491" y="1982641"/>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2594670" y="1910284"/>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2591482" y="1906584"/>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1630431" y="3081088"/>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1551100" y="3077387"/>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2092952" y="3564814"/>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2089764" y="3561683"/>
              <a:ext cx="1044665"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2352778" y="3564814"/>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2349077" y="3561683"/>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2821704" y="2132080"/>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2818573" y="2128892"/>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2889336" y="2203925"/>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3253228"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3285393" y="2173809"/>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3314484"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3132254" y="2253567"/>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3132254" y="2297402"/>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3132254" y="2341181"/>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3114321" y="2441034"/>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2892524" y="2571459"/>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2892524" y="2528136"/>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2892524" y="2484300"/>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3078911" y="2690839"/>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2906757" y="2690839"/>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2906757" y="2740481"/>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2998640" y="2244060"/>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2994940" y="2239790"/>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2911539" y="2233129"/>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2910969" y="2229600"/>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3125422" y="2463578"/>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3122234" y="2460902"/>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3157075" y="2485382"/>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3153374" y="2482194"/>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3166070" y="2499159"/>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3162369" y="2495971"/>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3187703" y="2516522"/>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3184572" y="2512822"/>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3154968" y="2476956"/>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3142273" y="2464261"/>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3147055" y="2469840"/>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2593589" y="2681844"/>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2590401" y="2678144"/>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2287821" y="2677631"/>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2284633" y="2674443"/>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2393425" y="2357433"/>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2389725" y="2506645"/>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2454681" y="2494889"/>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2604121" y="2494889"/>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2454681" y="2558251"/>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2554478" y="2525005"/>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2454681" y="2525005"/>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2593076" y="2558251"/>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2393425" y="2137375"/>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2389725" y="2133674"/>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2658545"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2696574"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2734602" y="2148988"/>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2494304" y="2179616"/>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2491116" y="2176428"/>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2512806" y="2198118"/>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2509618" y="2194930"/>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2576168" y="2227664"/>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2570874" y="2256698"/>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2567686" y="2253567"/>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1792423" y="2126273"/>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1788722" y="2123085"/>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1978354" y="2178819"/>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1983591" y="2175403"/>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2031697" y="2262505"/>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2027996" y="2259374"/>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2048035" y="2214456"/>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p:nvPr/>
          </p:nvSpPr>
          <p:spPr>
            <a:xfrm>
              <a:off x="2044847" y="2210756"/>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8"/>
            <p:cNvSpPr/>
            <p:nvPr/>
          </p:nvSpPr>
          <p:spPr>
            <a:xfrm>
              <a:off x="1908103" y="2387692"/>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8"/>
            <p:cNvSpPr/>
            <p:nvPr/>
          </p:nvSpPr>
          <p:spPr>
            <a:xfrm>
              <a:off x="1904915" y="2384504"/>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2023726" y="2561439"/>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a:off x="2269832" y="2159406"/>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a:off x="2269832" y="2159406"/>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2127793" y="2705071"/>
              <a:ext cx="71903" cy="201248"/>
            </a:xfrm>
            <a:custGeom>
              <a:avLst/>
              <a:gdLst/>
              <a:ahLst/>
              <a:cxnLst/>
              <a:rect l="l" t="t" r="r" b="b"/>
              <a:pathLst>
                <a:path w="1263" h="3535" extrusionOk="0">
                  <a:moveTo>
                    <a:pt x="0" y="1"/>
                  </a:moveTo>
                  <a:lnTo>
                    <a:pt x="0" y="3535"/>
                  </a:lnTo>
                  <a:lnTo>
                    <a:pt x="1262" y="353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2124605" y="2701883"/>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2026402" y="2792742"/>
              <a:ext cx="71846" cy="113575"/>
            </a:xfrm>
            <a:custGeom>
              <a:avLst/>
              <a:gdLst/>
              <a:ahLst/>
              <a:cxnLst/>
              <a:rect l="l" t="t" r="r" b="b"/>
              <a:pathLst>
                <a:path w="1262" h="1995" extrusionOk="0">
                  <a:moveTo>
                    <a:pt x="0" y="1"/>
                  </a:moveTo>
                  <a:lnTo>
                    <a:pt x="0" y="1995"/>
                  </a:lnTo>
                  <a:lnTo>
                    <a:pt x="1262" y="199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2023214" y="2789554"/>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2123011" y="2705071"/>
              <a:ext cx="71390" cy="194416"/>
            </a:xfrm>
            <a:custGeom>
              <a:avLst/>
              <a:gdLst/>
              <a:ahLst/>
              <a:cxnLst/>
              <a:rect l="l" t="t" r="r" b="b"/>
              <a:pathLst>
                <a:path w="1254" h="3415" extrusionOk="0">
                  <a:moveTo>
                    <a:pt x="1" y="1"/>
                  </a:moveTo>
                  <a:lnTo>
                    <a:pt x="1" y="3414"/>
                  </a:lnTo>
                  <a:lnTo>
                    <a:pt x="1253" y="3414"/>
                  </a:lnTo>
                  <a:lnTo>
                    <a:pt x="1253"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2119311" y="2701883"/>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2021108" y="2792742"/>
              <a:ext cx="71903" cy="106744"/>
            </a:xfrm>
            <a:custGeom>
              <a:avLst/>
              <a:gdLst/>
              <a:ahLst/>
              <a:cxnLst/>
              <a:rect l="l" t="t" r="r" b="b"/>
              <a:pathLst>
                <a:path w="1263" h="1875" extrusionOk="0">
                  <a:moveTo>
                    <a:pt x="1" y="1"/>
                  </a:moveTo>
                  <a:lnTo>
                    <a:pt x="1" y="1874"/>
                  </a:lnTo>
                  <a:lnTo>
                    <a:pt x="1262" y="1874"/>
                  </a:lnTo>
                  <a:lnTo>
                    <a:pt x="1262" y="1"/>
                  </a:ln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a:off x="2017920" y="2789554"/>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a:off x="1924442" y="2844490"/>
              <a:ext cx="71903" cy="62395"/>
            </a:xfrm>
            <a:custGeom>
              <a:avLst/>
              <a:gdLst/>
              <a:ahLst/>
              <a:cxnLst/>
              <a:rect l="l" t="t" r="r" b="b"/>
              <a:pathLst>
                <a:path w="1263" h="1096" extrusionOk="0">
                  <a:moveTo>
                    <a:pt x="1" y="1"/>
                  </a:moveTo>
                  <a:lnTo>
                    <a:pt x="1" y="1095"/>
                  </a:lnTo>
                  <a:lnTo>
                    <a:pt x="1263" y="1095"/>
                  </a:lnTo>
                  <a:lnTo>
                    <a:pt x="12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1921311" y="2841302"/>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a:off x="1919204" y="2844490"/>
              <a:ext cx="71846" cy="58182"/>
            </a:xfrm>
            <a:custGeom>
              <a:avLst/>
              <a:gdLst/>
              <a:ahLst/>
              <a:cxnLst/>
              <a:rect l="l" t="t" r="r" b="b"/>
              <a:pathLst>
                <a:path w="1262" h="1022" extrusionOk="0">
                  <a:moveTo>
                    <a:pt x="0" y="1"/>
                  </a:moveTo>
                  <a:lnTo>
                    <a:pt x="0" y="1021"/>
                  </a:lnTo>
                  <a:lnTo>
                    <a:pt x="1262" y="1021"/>
                  </a:lnTo>
                  <a:lnTo>
                    <a:pt x="1262"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a:off x="1916016" y="2841302"/>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1958258" y="2712984"/>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2564555" y="2795930"/>
              <a:ext cx="268880" cy="282031"/>
            </a:xfrm>
            <a:custGeom>
              <a:avLst/>
              <a:gdLst/>
              <a:ahLst/>
              <a:cxnLst/>
              <a:rect l="l" t="t" r="r" b="b"/>
              <a:pathLst>
                <a:path w="4723" h="4954" extrusionOk="0">
                  <a:moveTo>
                    <a:pt x="2960" y="0"/>
                  </a:moveTo>
                  <a:cubicBezTo>
                    <a:pt x="2087" y="0"/>
                    <a:pt x="1373" y="640"/>
                    <a:pt x="1373" y="1429"/>
                  </a:cubicBezTo>
                  <a:lnTo>
                    <a:pt x="1373" y="3126"/>
                  </a:lnTo>
                  <a:lnTo>
                    <a:pt x="1373" y="3423"/>
                  </a:lnTo>
                  <a:cubicBezTo>
                    <a:pt x="1373" y="4267"/>
                    <a:pt x="946" y="4954"/>
                    <a:pt x="0" y="4954"/>
                  </a:cubicBezTo>
                  <a:lnTo>
                    <a:pt x="4722" y="4954"/>
                  </a:lnTo>
                  <a:lnTo>
                    <a:pt x="4722" y="1429"/>
                  </a:lnTo>
                  <a:cubicBezTo>
                    <a:pt x="4722" y="631"/>
                    <a:pt x="4017" y="0"/>
                    <a:pt x="3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2561367" y="2792230"/>
              <a:ext cx="275200" cy="288920"/>
            </a:xfrm>
            <a:custGeom>
              <a:avLst/>
              <a:gdLst/>
              <a:ahLst/>
              <a:cxnLst/>
              <a:rect l="l" t="t" r="r" b="b"/>
              <a:pathLst>
                <a:path w="4834" h="5075" extrusionOk="0">
                  <a:moveTo>
                    <a:pt x="3192" y="121"/>
                  </a:moveTo>
                  <a:cubicBezTo>
                    <a:pt x="4036" y="121"/>
                    <a:pt x="4722" y="733"/>
                    <a:pt x="4722" y="1494"/>
                  </a:cubicBezTo>
                  <a:lnTo>
                    <a:pt x="4722" y="4963"/>
                  </a:lnTo>
                  <a:lnTo>
                    <a:pt x="669" y="4963"/>
                  </a:lnTo>
                  <a:cubicBezTo>
                    <a:pt x="1188" y="4741"/>
                    <a:pt x="1485" y="4221"/>
                    <a:pt x="1485" y="3488"/>
                  </a:cubicBezTo>
                  <a:lnTo>
                    <a:pt x="1485" y="1494"/>
                  </a:lnTo>
                  <a:cubicBezTo>
                    <a:pt x="1485" y="733"/>
                    <a:pt x="2171" y="121"/>
                    <a:pt x="3016" y="121"/>
                  </a:cubicBezTo>
                  <a:close/>
                  <a:moveTo>
                    <a:pt x="3016" y="0"/>
                  </a:moveTo>
                  <a:cubicBezTo>
                    <a:pt x="2106" y="0"/>
                    <a:pt x="1374" y="668"/>
                    <a:pt x="1374" y="1494"/>
                  </a:cubicBezTo>
                  <a:lnTo>
                    <a:pt x="1374" y="3488"/>
                  </a:lnTo>
                  <a:cubicBezTo>
                    <a:pt x="1374" y="4416"/>
                    <a:pt x="882" y="4963"/>
                    <a:pt x="56" y="4963"/>
                  </a:cubicBezTo>
                  <a:cubicBezTo>
                    <a:pt x="28" y="4963"/>
                    <a:pt x="1" y="4991"/>
                    <a:pt x="1" y="5019"/>
                  </a:cubicBezTo>
                  <a:cubicBezTo>
                    <a:pt x="1" y="5056"/>
                    <a:pt x="28" y="5075"/>
                    <a:pt x="56" y="5075"/>
                  </a:cubicBezTo>
                  <a:lnTo>
                    <a:pt x="4778" y="5075"/>
                  </a:lnTo>
                  <a:cubicBezTo>
                    <a:pt x="4815" y="5075"/>
                    <a:pt x="4834" y="5056"/>
                    <a:pt x="4834" y="5019"/>
                  </a:cubicBezTo>
                  <a:lnTo>
                    <a:pt x="4834" y="1494"/>
                  </a:lnTo>
                  <a:cubicBezTo>
                    <a:pt x="4834" y="668"/>
                    <a:pt x="4101" y="0"/>
                    <a:pt x="3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a:off x="2572468" y="2799630"/>
              <a:ext cx="260967" cy="274630"/>
            </a:xfrm>
            <a:custGeom>
              <a:avLst/>
              <a:gdLst/>
              <a:ahLst/>
              <a:cxnLst/>
              <a:rect l="l" t="t" r="r" b="b"/>
              <a:pathLst>
                <a:path w="4584" h="4824" extrusionOk="0">
                  <a:moveTo>
                    <a:pt x="4583" y="4824"/>
                  </a:moveTo>
                  <a:lnTo>
                    <a:pt x="0" y="4824"/>
                  </a:lnTo>
                  <a:lnTo>
                    <a:pt x="0" y="4824"/>
                  </a:lnTo>
                  <a:cubicBezTo>
                    <a:pt x="910" y="4824"/>
                    <a:pt x="1327" y="4156"/>
                    <a:pt x="1327" y="3330"/>
                  </a:cubicBezTo>
                  <a:lnTo>
                    <a:pt x="1327" y="3043"/>
                  </a:lnTo>
                  <a:lnTo>
                    <a:pt x="1327" y="1392"/>
                  </a:lnTo>
                  <a:cubicBezTo>
                    <a:pt x="1327" y="622"/>
                    <a:pt x="2023" y="0"/>
                    <a:pt x="2876" y="0"/>
                  </a:cubicBezTo>
                  <a:lnTo>
                    <a:pt x="3043" y="0"/>
                  </a:lnTo>
                  <a:cubicBezTo>
                    <a:pt x="3897" y="0"/>
                    <a:pt x="4583" y="622"/>
                    <a:pt x="4583" y="1392"/>
                  </a:cubicBezTo>
                  <a:lnTo>
                    <a:pt x="4583" y="48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a:off x="2730902" y="2795361"/>
              <a:ext cx="742595" cy="638071"/>
            </a:xfrm>
            <a:custGeom>
              <a:avLst/>
              <a:gdLst/>
              <a:ahLst/>
              <a:cxnLst/>
              <a:rect l="l" t="t" r="r" b="b"/>
              <a:pathLst>
                <a:path w="13044" h="11208" extrusionOk="0">
                  <a:moveTo>
                    <a:pt x="0" y="1"/>
                  </a:moveTo>
                  <a:lnTo>
                    <a:pt x="1" y="1"/>
                  </a:lnTo>
                  <a:lnTo>
                    <a:pt x="1" y="1"/>
                  </a:lnTo>
                  <a:cubicBezTo>
                    <a:pt x="0" y="1"/>
                    <a:pt x="0" y="1"/>
                    <a:pt x="0" y="1"/>
                  </a:cubicBezTo>
                  <a:close/>
                  <a:moveTo>
                    <a:pt x="1" y="1"/>
                  </a:moveTo>
                  <a:cubicBezTo>
                    <a:pt x="17" y="1"/>
                    <a:pt x="1689" y="20"/>
                    <a:pt x="1689" y="1977"/>
                  </a:cubicBezTo>
                  <a:lnTo>
                    <a:pt x="1689" y="3071"/>
                  </a:lnTo>
                  <a:lnTo>
                    <a:pt x="1633" y="9760"/>
                  </a:lnTo>
                  <a:cubicBezTo>
                    <a:pt x="1633" y="10558"/>
                    <a:pt x="2394" y="11207"/>
                    <a:pt x="3331" y="11207"/>
                  </a:cubicBezTo>
                  <a:lnTo>
                    <a:pt x="13025" y="11207"/>
                  </a:lnTo>
                  <a:lnTo>
                    <a:pt x="13034" y="1977"/>
                  </a:lnTo>
                  <a:cubicBezTo>
                    <a:pt x="13043" y="901"/>
                    <a:pt x="12014" y="29"/>
                    <a:pt x="10743" y="19"/>
                  </a:cubicBezTo>
                  <a:lnTo>
                    <a:pt x="3757" y="2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2726689" y="2792230"/>
              <a:ext cx="749427" cy="644334"/>
            </a:xfrm>
            <a:custGeom>
              <a:avLst/>
              <a:gdLst/>
              <a:ahLst/>
              <a:cxnLst/>
              <a:rect l="l" t="t" r="r" b="b"/>
              <a:pathLst>
                <a:path w="13164" h="11318" extrusionOk="0">
                  <a:moveTo>
                    <a:pt x="650" y="121"/>
                  </a:moveTo>
                  <a:lnTo>
                    <a:pt x="3822" y="139"/>
                  </a:lnTo>
                  <a:lnTo>
                    <a:pt x="3831" y="139"/>
                  </a:lnTo>
                  <a:lnTo>
                    <a:pt x="10817" y="130"/>
                  </a:lnTo>
                  <a:cubicBezTo>
                    <a:pt x="11485" y="139"/>
                    <a:pt x="12106" y="381"/>
                    <a:pt x="12533" y="817"/>
                  </a:cubicBezTo>
                  <a:cubicBezTo>
                    <a:pt x="12867" y="1160"/>
                    <a:pt x="13052" y="1587"/>
                    <a:pt x="13052" y="2032"/>
                  </a:cubicBezTo>
                  <a:lnTo>
                    <a:pt x="13043" y="11197"/>
                  </a:lnTo>
                  <a:lnTo>
                    <a:pt x="3405" y="11197"/>
                  </a:lnTo>
                  <a:cubicBezTo>
                    <a:pt x="2913" y="11197"/>
                    <a:pt x="2459" y="11021"/>
                    <a:pt x="2143" y="10705"/>
                  </a:cubicBezTo>
                  <a:cubicBezTo>
                    <a:pt x="1902" y="10455"/>
                    <a:pt x="1763" y="10140"/>
                    <a:pt x="1772" y="9824"/>
                  </a:cubicBezTo>
                  <a:lnTo>
                    <a:pt x="1828" y="2032"/>
                  </a:lnTo>
                  <a:cubicBezTo>
                    <a:pt x="1828" y="789"/>
                    <a:pt x="1160" y="306"/>
                    <a:pt x="650" y="121"/>
                  </a:cubicBezTo>
                  <a:close/>
                  <a:moveTo>
                    <a:pt x="74" y="0"/>
                  </a:moveTo>
                  <a:cubicBezTo>
                    <a:pt x="9" y="0"/>
                    <a:pt x="0" y="47"/>
                    <a:pt x="0" y="56"/>
                  </a:cubicBezTo>
                  <a:cubicBezTo>
                    <a:pt x="0" y="84"/>
                    <a:pt x="9" y="121"/>
                    <a:pt x="74" y="121"/>
                  </a:cubicBezTo>
                  <a:cubicBezTo>
                    <a:pt x="149" y="121"/>
                    <a:pt x="1707" y="149"/>
                    <a:pt x="1707" y="2032"/>
                  </a:cubicBezTo>
                  <a:lnTo>
                    <a:pt x="1651" y="9824"/>
                  </a:lnTo>
                  <a:cubicBezTo>
                    <a:pt x="1651" y="10177"/>
                    <a:pt x="1800" y="10520"/>
                    <a:pt x="2060" y="10789"/>
                  </a:cubicBezTo>
                  <a:cubicBezTo>
                    <a:pt x="2394" y="11123"/>
                    <a:pt x="2885" y="11318"/>
                    <a:pt x="3405" y="11318"/>
                  </a:cubicBezTo>
                  <a:lnTo>
                    <a:pt x="13099" y="11318"/>
                  </a:lnTo>
                  <a:cubicBezTo>
                    <a:pt x="13127" y="11318"/>
                    <a:pt x="13155" y="11290"/>
                    <a:pt x="13155" y="11262"/>
                  </a:cubicBezTo>
                  <a:lnTo>
                    <a:pt x="13164" y="2032"/>
                  </a:lnTo>
                  <a:cubicBezTo>
                    <a:pt x="13164" y="1559"/>
                    <a:pt x="12969" y="1095"/>
                    <a:pt x="12616" y="733"/>
                  </a:cubicBezTo>
                  <a:cubicBezTo>
                    <a:pt x="12171" y="279"/>
                    <a:pt x="11513" y="19"/>
                    <a:pt x="10817" y="19"/>
                  </a:cubicBezTo>
                  <a:lnTo>
                    <a:pt x="3841" y="28"/>
                  </a:lnTo>
                  <a:lnTo>
                    <a:pt x="3831" y="28"/>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2931065" y="2916847"/>
              <a:ext cx="88242" cy="87729"/>
            </a:xfrm>
            <a:custGeom>
              <a:avLst/>
              <a:gdLst/>
              <a:ahLst/>
              <a:cxnLst/>
              <a:rect l="l" t="t" r="r" b="b"/>
              <a:pathLst>
                <a:path w="1550" h="1541" extrusionOk="0">
                  <a:moveTo>
                    <a:pt x="780" y="1"/>
                  </a:moveTo>
                  <a:cubicBezTo>
                    <a:pt x="353" y="1"/>
                    <a:pt x="0" y="344"/>
                    <a:pt x="0" y="770"/>
                  </a:cubicBezTo>
                  <a:cubicBezTo>
                    <a:pt x="0" y="1197"/>
                    <a:pt x="353" y="1540"/>
                    <a:pt x="780" y="1540"/>
                  </a:cubicBezTo>
                  <a:cubicBezTo>
                    <a:pt x="1197" y="1540"/>
                    <a:pt x="1549" y="1197"/>
                    <a:pt x="1549" y="770"/>
                  </a:cubicBezTo>
                  <a:cubicBezTo>
                    <a:pt x="1549" y="344"/>
                    <a:pt x="1197" y="1"/>
                    <a:pt x="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2927877" y="2913659"/>
              <a:ext cx="94618" cy="94105"/>
            </a:xfrm>
            <a:custGeom>
              <a:avLst/>
              <a:gdLst/>
              <a:ahLst/>
              <a:cxnLst/>
              <a:rect l="l" t="t" r="r" b="b"/>
              <a:pathLst>
                <a:path w="1662" h="1653" extrusionOk="0">
                  <a:moveTo>
                    <a:pt x="836" y="112"/>
                  </a:moveTo>
                  <a:cubicBezTo>
                    <a:pt x="1225" y="112"/>
                    <a:pt x="1541" y="437"/>
                    <a:pt x="1541" y="826"/>
                  </a:cubicBezTo>
                  <a:cubicBezTo>
                    <a:pt x="1541" y="1216"/>
                    <a:pt x="1225" y="1541"/>
                    <a:pt x="836" y="1541"/>
                  </a:cubicBezTo>
                  <a:cubicBezTo>
                    <a:pt x="437" y="1541"/>
                    <a:pt x="121" y="1216"/>
                    <a:pt x="121" y="826"/>
                  </a:cubicBezTo>
                  <a:cubicBezTo>
                    <a:pt x="121" y="437"/>
                    <a:pt x="437" y="112"/>
                    <a:pt x="836" y="112"/>
                  </a:cubicBezTo>
                  <a:close/>
                  <a:moveTo>
                    <a:pt x="836" y="1"/>
                  </a:moveTo>
                  <a:cubicBezTo>
                    <a:pt x="372" y="1"/>
                    <a:pt x="1" y="372"/>
                    <a:pt x="1" y="826"/>
                  </a:cubicBezTo>
                  <a:cubicBezTo>
                    <a:pt x="1" y="1281"/>
                    <a:pt x="372" y="1652"/>
                    <a:pt x="836" y="1652"/>
                  </a:cubicBezTo>
                  <a:cubicBezTo>
                    <a:pt x="1290" y="1652"/>
                    <a:pt x="1661" y="1281"/>
                    <a:pt x="1661" y="826"/>
                  </a:cubicBezTo>
                  <a:cubicBezTo>
                    <a:pt x="1661" y="372"/>
                    <a:pt x="1290"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a:off x="3072079" y="2925842"/>
              <a:ext cx="278331" cy="6376"/>
            </a:xfrm>
            <a:custGeom>
              <a:avLst/>
              <a:gdLst/>
              <a:ahLst/>
              <a:cxnLst/>
              <a:rect l="l" t="t" r="r" b="b"/>
              <a:pathLst>
                <a:path w="4889" h="112" extrusionOk="0">
                  <a:moveTo>
                    <a:pt x="56" y="0"/>
                  </a:moveTo>
                  <a:cubicBezTo>
                    <a:pt x="28" y="0"/>
                    <a:pt x="0" y="28"/>
                    <a:pt x="0" y="56"/>
                  </a:cubicBezTo>
                  <a:cubicBezTo>
                    <a:pt x="0" y="93"/>
                    <a:pt x="28" y="112"/>
                    <a:pt x="56" y="112"/>
                  </a:cubicBezTo>
                  <a:lnTo>
                    <a:pt x="4833" y="112"/>
                  </a:lnTo>
                  <a:cubicBezTo>
                    <a:pt x="4870" y="112"/>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a:off x="3072079" y="2960683"/>
              <a:ext cx="115682" cy="6945"/>
            </a:xfrm>
            <a:custGeom>
              <a:avLst/>
              <a:gdLst/>
              <a:ahLst/>
              <a:cxnLst/>
              <a:rect l="l" t="t" r="r" b="b"/>
              <a:pathLst>
                <a:path w="2032" h="122" extrusionOk="0">
                  <a:moveTo>
                    <a:pt x="56" y="0"/>
                  </a:moveTo>
                  <a:cubicBezTo>
                    <a:pt x="28" y="0"/>
                    <a:pt x="0" y="28"/>
                    <a:pt x="0" y="65"/>
                  </a:cubicBezTo>
                  <a:cubicBezTo>
                    <a:pt x="0" y="93"/>
                    <a:pt x="28" y="121"/>
                    <a:pt x="56" y="121"/>
                  </a:cubicBezTo>
                  <a:lnTo>
                    <a:pt x="1976" y="121"/>
                  </a:lnTo>
                  <a:cubicBezTo>
                    <a:pt x="2013" y="121"/>
                    <a:pt x="2032" y="93"/>
                    <a:pt x="2032" y="65"/>
                  </a:cubicBezTo>
                  <a:cubicBezTo>
                    <a:pt x="2032"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3234214" y="2960683"/>
              <a:ext cx="116194" cy="6945"/>
            </a:xfrm>
            <a:custGeom>
              <a:avLst/>
              <a:gdLst/>
              <a:ahLst/>
              <a:cxnLst/>
              <a:rect l="l" t="t" r="r" b="b"/>
              <a:pathLst>
                <a:path w="2041" h="122" extrusionOk="0">
                  <a:moveTo>
                    <a:pt x="65" y="0"/>
                  </a:moveTo>
                  <a:cubicBezTo>
                    <a:pt x="28" y="0"/>
                    <a:pt x="0" y="28"/>
                    <a:pt x="0" y="65"/>
                  </a:cubicBezTo>
                  <a:cubicBezTo>
                    <a:pt x="0" y="93"/>
                    <a:pt x="28" y="121"/>
                    <a:pt x="65" y="121"/>
                  </a:cubicBezTo>
                  <a:lnTo>
                    <a:pt x="1976" y="121"/>
                  </a:lnTo>
                  <a:cubicBezTo>
                    <a:pt x="2013" y="121"/>
                    <a:pt x="2041" y="93"/>
                    <a:pt x="2041" y="65"/>
                  </a:cubicBezTo>
                  <a:cubicBezTo>
                    <a:pt x="2041"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3074698" y="3010325"/>
              <a:ext cx="115739" cy="6376"/>
            </a:xfrm>
            <a:custGeom>
              <a:avLst/>
              <a:gdLst/>
              <a:ahLst/>
              <a:cxnLst/>
              <a:rect l="l" t="t" r="r" b="b"/>
              <a:pathLst>
                <a:path w="2033" h="112" extrusionOk="0">
                  <a:moveTo>
                    <a:pt x="56" y="0"/>
                  </a:moveTo>
                  <a:cubicBezTo>
                    <a:pt x="19" y="0"/>
                    <a:pt x="1" y="28"/>
                    <a:pt x="1" y="56"/>
                  </a:cubicBezTo>
                  <a:cubicBezTo>
                    <a:pt x="1" y="93"/>
                    <a:pt x="19" y="112"/>
                    <a:pt x="56" y="112"/>
                  </a:cubicBezTo>
                  <a:lnTo>
                    <a:pt x="1976" y="112"/>
                  </a:lnTo>
                  <a:cubicBezTo>
                    <a:pt x="2004" y="112"/>
                    <a:pt x="2032" y="93"/>
                    <a:pt x="2032" y="56"/>
                  </a:cubicBezTo>
                  <a:cubicBezTo>
                    <a:pt x="2032" y="28"/>
                    <a:pt x="2004"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2932659" y="3068962"/>
              <a:ext cx="85053" cy="84541"/>
            </a:xfrm>
            <a:custGeom>
              <a:avLst/>
              <a:gdLst/>
              <a:ahLst/>
              <a:cxnLst/>
              <a:rect l="l" t="t" r="r" b="b"/>
              <a:pathLst>
                <a:path w="1494" h="1485" extrusionOk="0">
                  <a:moveTo>
                    <a:pt x="752" y="0"/>
                  </a:moveTo>
                  <a:cubicBezTo>
                    <a:pt x="334" y="0"/>
                    <a:pt x="0" y="334"/>
                    <a:pt x="0" y="742"/>
                  </a:cubicBezTo>
                  <a:cubicBezTo>
                    <a:pt x="0" y="1150"/>
                    <a:pt x="334" y="1484"/>
                    <a:pt x="752" y="1484"/>
                  </a:cubicBezTo>
                  <a:cubicBezTo>
                    <a:pt x="1160" y="1484"/>
                    <a:pt x="1494" y="1150"/>
                    <a:pt x="1494" y="742"/>
                  </a:cubicBezTo>
                  <a:cubicBezTo>
                    <a:pt x="1494" y="334"/>
                    <a:pt x="1160"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2929471" y="3065774"/>
              <a:ext cx="91430" cy="91430"/>
            </a:xfrm>
            <a:custGeom>
              <a:avLst/>
              <a:gdLst/>
              <a:ahLst/>
              <a:cxnLst/>
              <a:rect l="l" t="t" r="r" b="b"/>
              <a:pathLst>
                <a:path w="1606" h="1606" extrusionOk="0">
                  <a:moveTo>
                    <a:pt x="808" y="112"/>
                  </a:moveTo>
                  <a:cubicBezTo>
                    <a:pt x="1179" y="112"/>
                    <a:pt x="1485" y="418"/>
                    <a:pt x="1485" y="798"/>
                  </a:cubicBezTo>
                  <a:cubicBezTo>
                    <a:pt x="1485" y="1179"/>
                    <a:pt x="1179" y="1485"/>
                    <a:pt x="808" y="1485"/>
                  </a:cubicBezTo>
                  <a:cubicBezTo>
                    <a:pt x="427" y="1485"/>
                    <a:pt x="121" y="1179"/>
                    <a:pt x="121" y="798"/>
                  </a:cubicBezTo>
                  <a:cubicBezTo>
                    <a:pt x="121" y="418"/>
                    <a:pt x="427" y="112"/>
                    <a:pt x="808" y="112"/>
                  </a:cubicBezTo>
                  <a:close/>
                  <a:moveTo>
                    <a:pt x="808" y="1"/>
                  </a:moveTo>
                  <a:cubicBezTo>
                    <a:pt x="362" y="1"/>
                    <a:pt x="0" y="362"/>
                    <a:pt x="0" y="798"/>
                  </a:cubicBezTo>
                  <a:cubicBezTo>
                    <a:pt x="0" y="1244"/>
                    <a:pt x="362" y="1605"/>
                    <a:pt x="808" y="1605"/>
                  </a:cubicBezTo>
                  <a:cubicBezTo>
                    <a:pt x="1244" y="1605"/>
                    <a:pt x="1605" y="1244"/>
                    <a:pt x="1605" y="798"/>
                  </a:cubicBezTo>
                  <a:cubicBezTo>
                    <a:pt x="1605" y="362"/>
                    <a:pt x="1244"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3072079" y="3076363"/>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2927365" y="3123841"/>
              <a:ext cx="323249" cy="309016"/>
            </a:xfrm>
            <a:custGeom>
              <a:avLst/>
              <a:gdLst/>
              <a:ahLst/>
              <a:cxnLst/>
              <a:rect l="l" t="t" r="r" b="b"/>
              <a:pathLst>
                <a:path w="5678" h="5428" extrusionOk="0">
                  <a:moveTo>
                    <a:pt x="3618" y="1"/>
                  </a:moveTo>
                  <a:cubicBezTo>
                    <a:pt x="2589" y="1"/>
                    <a:pt x="1754" y="697"/>
                    <a:pt x="1754" y="1559"/>
                  </a:cubicBezTo>
                  <a:lnTo>
                    <a:pt x="1754" y="3424"/>
                  </a:lnTo>
                  <a:lnTo>
                    <a:pt x="1754" y="3749"/>
                  </a:lnTo>
                  <a:cubicBezTo>
                    <a:pt x="1754" y="4676"/>
                    <a:pt x="1095" y="5428"/>
                    <a:pt x="0" y="5428"/>
                  </a:cubicBezTo>
                  <a:lnTo>
                    <a:pt x="5678" y="5428"/>
                  </a:lnTo>
                  <a:lnTo>
                    <a:pt x="5678" y="1559"/>
                  </a:lnTo>
                  <a:cubicBezTo>
                    <a:pt x="5678" y="697"/>
                    <a:pt x="4843" y="1"/>
                    <a:pt x="3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2924177" y="3120198"/>
              <a:ext cx="329625" cy="315848"/>
            </a:xfrm>
            <a:custGeom>
              <a:avLst/>
              <a:gdLst/>
              <a:ahLst/>
              <a:cxnLst/>
              <a:rect l="l" t="t" r="r" b="b"/>
              <a:pathLst>
                <a:path w="5790" h="5548" extrusionOk="0">
                  <a:moveTo>
                    <a:pt x="3878" y="121"/>
                  </a:moveTo>
                  <a:cubicBezTo>
                    <a:pt x="4871" y="121"/>
                    <a:pt x="5678" y="798"/>
                    <a:pt x="5678" y="1623"/>
                  </a:cubicBezTo>
                  <a:lnTo>
                    <a:pt x="5678" y="5427"/>
                  </a:lnTo>
                  <a:lnTo>
                    <a:pt x="761" y="5427"/>
                  </a:lnTo>
                  <a:cubicBezTo>
                    <a:pt x="1439" y="5195"/>
                    <a:pt x="1865" y="4592"/>
                    <a:pt x="1865" y="3813"/>
                  </a:cubicBezTo>
                  <a:lnTo>
                    <a:pt x="1865" y="1623"/>
                  </a:lnTo>
                  <a:cubicBezTo>
                    <a:pt x="1865" y="798"/>
                    <a:pt x="2682" y="121"/>
                    <a:pt x="3674" y="121"/>
                  </a:cubicBezTo>
                  <a:close/>
                  <a:moveTo>
                    <a:pt x="3674" y="0"/>
                  </a:moveTo>
                  <a:cubicBezTo>
                    <a:pt x="2617" y="0"/>
                    <a:pt x="1754" y="733"/>
                    <a:pt x="1754" y="1623"/>
                  </a:cubicBezTo>
                  <a:lnTo>
                    <a:pt x="1754" y="3813"/>
                  </a:lnTo>
                  <a:cubicBezTo>
                    <a:pt x="1754" y="4768"/>
                    <a:pt x="1058" y="5427"/>
                    <a:pt x="56" y="5427"/>
                  </a:cubicBezTo>
                  <a:cubicBezTo>
                    <a:pt x="19" y="5427"/>
                    <a:pt x="1" y="5455"/>
                    <a:pt x="1" y="5492"/>
                  </a:cubicBezTo>
                  <a:cubicBezTo>
                    <a:pt x="1" y="5520"/>
                    <a:pt x="19" y="5547"/>
                    <a:pt x="56" y="5547"/>
                  </a:cubicBezTo>
                  <a:lnTo>
                    <a:pt x="5734" y="5547"/>
                  </a:lnTo>
                  <a:cubicBezTo>
                    <a:pt x="5771" y="5547"/>
                    <a:pt x="5789" y="5520"/>
                    <a:pt x="5789" y="5492"/>
                  </a:cubicBezTo>
                  <a:lnTo>
                    <a:pt x="5789" y="1623"/>
                  </a:lnTo>
                  <a:cubicBezTo>
                    <a:pt x="5789" y="733"/>
                    <a:pt x="493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2936360" y="3132324"/>
              <a:ext cx="307934" cy="294214"/>
            </a:xfrm>
            <a:custGeom>
              <a:avLst/>
              <a:gdLst/>
              <a:ahLst/>
              <a:cxnLst/>
              <a:rect l="l" t="t" r="r" b="b"/>
              <a:pathLst>
                <a:path w="5409" h="5168" extrusionOk="0">
                  <a:moveTo>
                    <a:pt x="5408" y="5167"/>
                  </a:moveTo>
                  <a:lnTo>
                    <a:pt x="56" y="5167"/>
                  </a:lnTo>
                  <a:lnTo>
                    <a:pt x="0" y="5167"/>
                  </a:lnTo>
                  <a:cubicBezTo>
                    <a:pt x="1048" y="5167"/>
                    <a:pt x="1670" y="4453"/>
                    <a:pt x="1670" y="3572"/>
                  </a:cubicBezTo>
                  <a:lnTo>
                    <a:pt x="1670" y="3266"/>
                  </a:lnTo>
                  <a:lnTo>
                    <a:pt x="1670" y="1485"/>
                  </a:lnTo>
                  <a:cubicBezTo>
                    <a:pt x="1670" y="659"/>
                    <a:pt x="2468" y="0"/>
                    <a:pt x="3442" y="0"/>
                  </a:cubicBezTo>
                  <a:lnTo>
                    <a:pt x="3636" y="0"/>
                  </a:lnTo>
                  <a:cubicBezTo>
                    <a:pt x="4620" y="0"/>
                    <a:pt x="5408" y="659"/>
                    <a:pt x="5408" y="1485"/>
                  </a:cubicBezTo>
                  <a:lnTo>
                    <a:pt x="5408" y="51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8"/>
            <p:cNvSpPr/>
            <p:nvPr/>
          </p:nvSpPr>
          <p:spPr>
            <a:xfrm>
              <a:off x="3142273" y="3123841"/>
              <a:ext cx="634883" cy="497056"/>
            </a:xfrm>
            <a:custGeom>
              <a:avLst/>
              <a:gdLst/>
              <a:ahLst/>
              <a:cxnLst/>
              <a:rect l="l" t="t" r="r" b="b"/>
              <a:pathLst>
                <a:path w="11152" h="8731" extrusionOk="0">
                  <a:moveTo>
                    <a:pt x="1" y="1"/>
                  </a:moveTo>
                  <a:cubicBezTo>
                    <a:pt x="1031" y="1"/>
                    <a:pt x="1856" y="669"/>
                    <a:pt x="1856" y="1504"/>
                  </a:cubicBezTo>
                  <a:lnTo>
                    <a:pt x="1856" y="7766"/>
                  </a:lnTo>
                  <a:cubicBezTo>
                    <a:pt x="1856" y="8294"/>
                    <a:pt x="2385" y="8730"/>
                    <a:pt x="3044" y="8730"/>
                  </a:cubicBezTo>
                  <a:lnTo>
                    <a:pt x="11152" y="8730"/>
                  </a:lnTo>
                  <a:lnTo>
                    <a:pt x="11152" y="2162"/>
                  </a:lnTo>
                  <a:cubicBezTo>
                    <a:pt x="11152" y="966"/>
                    <a:pt x="9964" y="1"/>
                    <a:pt x="8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a:off x="3139142" y="3120198"/>
              <a:ext cx="641203" cy="503831"/>
            </a:xfrm>
            <a:custGeom>
              <a:avLst/>
              <a:gdLst/>
              <a:ahLst/>
              <a:cxnLst/>
              <a:rect l="l" t="t" r="r" b="b"/>
              <a:pathLst>
                <a:path w="11263" h="8850" extrusionOk="0">
                  <a:moveTo>
                    <a:pt x="8544" y="121"/>
                  </a:moveTo>
                  <a:cubicBezTo>
                    <a:pt x="9982" y="121"/>
                    <a:pt x="11142" y="1067"/>
                    <a:pt x="11142" y="2226"/>
                  </a:cubicBezTo>
                  <a:lnTo>
                    <a:pt x="11142" y="8739"/>
                  </a:lnTo>
                  <a:lnTo>
                    <a:pt x="3099" y="8739"/>
                  </a:lnTo>
                  <a:cubicBezTo>
                    <a:pt x="2477" y="8739"/>
                    <a:pt x="1967" y="8330"/>
                    <a:pt x="1967" y="7830"/>
                  </a:cubicBezTo>
                  <a:lnTo>
                    <a:pt x="1967" y="1568"/>
                  </a:lnTo>
                  <a:cubicBezTo>
                    <a:pt x="1967" y="909"/>
                    <a:pt x="1475" y="353"/>
                    <a:pt x="780" y="121"/>
                  </a:cubicBezTo>
                  <a:close/>
                  <a:moveTo>
                    <a:pt x="65" y="0"/>
                  </a:moveTo>
                  <a:cubicBezTo>
                    <a:pt x="28" y="0"/>
                    <a:pt x="0" y="28"/>
                    <a:pt x="0" y="56"/>
                  </a:cubicBezTo>
                  <a:cubicBezTo>
                    <a:pt x="0" y="93"/>
                    <a:pt x="28" y="121"/>
                    <a:pt x="65" y="121"/>
                  </a:cubicBezTo>
                  <a:cubicBezTo>
                    <a:pt x="1049" y="121"/>
                    <a:pt x="1846" y="770"/>
                    <a:pt x="1846" y="1568"/>
                  </a:cubicBezTo>
                  <a:lnTo>
                    <a:pt x="1846" y="7820"/>
                  </a:lnTo>
                  <a:cubicBezTo>
                    <a:pt x="1846" y="8395"/>
                    <a:pt x="2412" y="8850"/>
                    <a:pt x="3099" y="8850"/>
                  </a:cubicBezTo>
                  <a:lnTo>
                    <a:pt x="11207" y="8850"/>
                  </a:lnTo>
                  <a:cubicBezTo>
                    <a:pt x="11234" y="8850"/>
                    <a:pt x="11262" y="8831"/>
                    <a:pt x="11262" y="8794"/>
                  </a:cubicBezTo>
                  <a:lnTo>
                    <a:pt x="11262" y="2217"/>
                  </a:lnTo>
                  <a:cubicBezTo>
                    <a:pt x="11262" y="993"/>
                    <a:pt x="10047" y="0"/>
                    <a:pt x="8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3355132" y="3261724"/>
              <a:ext cx="82435" cy="82435"/>
            </a:xfrm>
            <a:custGeom>
              <a:avLst/>
              <a:gdLst/>
              <a:ahLst/>
              <a:cxnLst/>
              <a:rect l="l" t="t" r="r" b="b"/>
              <a:pathLst>
                <a:path w="1448" h="1448" extrusionOk="0">
                  <a:moveTo>
                    <a:pt x="724" y="0"/>
                  </a:moveTo>
                  <a:cubicBezTo>
                    <a:pt x="325" y="0"/>
                    <a:pt x="0" y="325"/>
                    <a:pt x="0" y="724"/>
                  </a:cubicBezTo>
                  <a:cubicBezTo>
                    <a:pt x="0" y="1123"/>
                    <a:pt x="325" y="1447"/>
                    <a:pt x="724" y="1447"/>
                  </a:cubicBezTo>
                  <a:cubicBezTo>
                    <a:pt x="1123" y="1447"/>
                    <a:pt x="1448" y="1123"/>
                    <a:pt x="1438" y="724"/>
                  </a:cubicBezTo>
                  <a:cubicBezTo>
                    <a:pt x="1438" y="325"/>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a:off x="3351944" y="3258536"/>
              <a:ext cx="88811" cy="88754"/>
            </a:xfrm>
            <a:custGeom>
              <a:avLst/>
              <a:gdLst/>
              <a:ahLst/>
              <a:cxnLst/>
              <a:rect l="l" t="t" r="r" b="b"/>
              <a:pathLst>
                <a:path w="1560" h="1559" extrusionOk="0">
                  <a:moveTo>
                    <a:pt x="780" y="121"/>
                  </a:moveTo>
                  <a:cubicBezTo>
                    <a:pt x="1142" y="121"/>
                    <a:pt x="1439" y="418"/>
                    <a:pt x="1439" y="780"/>
                  </a:cubicBezTo>
                  <a:cubicBezTo>
                    <a:pt x="1439" y="1142"/>
                    <a:pt x="1142" y="1448"/>
                    <a:pt x="780" y="1448"/>
                  </a:cubicBezTo>
                  <a:cubicBezTo>
                    <a:pt x="409" y="1448"/>
                    <a:pt x="112" y="1142"/>
                    <a:pt x="112" y="780"/>
                  </a:cubicBezTo>
                  <a:cubicBezTo>
                    <a:pt x="112" y="418"/>
                    <a:pt x="409" y="121"/>
                    <a:pt x="780" y="121"/>
                  </a:cubicBezTo>
                  <a:close/>
                  <a:moveTo>
                    <a:pt x="780" y="1"/>
                  </a:moveTo>
                  <a:cubicBezTo>
                    <a:pt x="344" y="1"/>
                    <a:pt x="1" y="353"/>
                    <a:pt x="1" y="780"/>
                  </a:cubicBezTo>
                  <a:cubicBezTo>
                    <a:pt x="1" y="1206"/>
                    <a:pt x="353" y="1559"/>
                    <a:pt x="780" y="1559"/>
                  </a:cubicBezTo>
                  <a:cubicBezTo>
                    <a:pt x="1207" y="1559"/>
                    <a:pt x="1559" y="1206"/>
                    <a:pt x="1559" y="780"/>
                  </a:cubicBezTo>
                  <a:cubicBezTo>
                    <a:pt x="1559" y="353"/>
                    <a:pt x="120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a:off x="3478725" y="3265936"/>
              <a:ext cx="219237" cy="6889"/>
            </a:xfrm>
            <a:custGeom>
              <a:avLst/>
              <a:gdLst/>
              <a:ahLst/>
              <a:cxnLst/>
              <a:rect l="l" t="t" r="r" b="b"/>
              <a:pathLst>
                <a:path w="3851" h="121"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a:off x="3478725" y="3309772"/>
              <a:ext cx="111981" cy="6889"/>
            </a:xfrm>
            <a:custGeom>
              <a:avLst/>
              <a:gdLst/>
              <a:ahLst/>
              <a:cxnLst/>
              <a:rect l="l" t="t" r="r" b="b"/>
              <a:pathLst>
                <a:path w="1967" h="121" extrusionOk="0">
                  <a:moveTo>
                    <a:pt x="65" y="0"/>
                  </a:moveTo>
                  <a:cubicBezTo>
                    <a:pt x="28" y="0"/>
                    <a:pt x="0" y="28"/>
                    <a:pt x="0" y="65"/>
                  </a:cubicBezTo>
                  <a:cubicBezTo>
                    <a:pt x="0" y="93"/>
                    <a:pt x="28" y="121"/>
                    <a:pt x="65" y="121"/>
                  </a:cubicBezTo>
                  <a:lnTo>
                    <a:pt x="1911" y="121"/>
                  </a:lnTo>
                  <a:cubicBezTo>
                    <a:pt x="1948" y="121"/>
                    <a:pt x="1967" y="93"/>
                    <a:pt x="1967" y="65"/>
                  </a:cubicBezTo>
                  <a:cubicBezTo>
                    <a:pt x="1967" y="28"/>
                    <a:pt x="1948" y="0"/>
                    <a:pt x="1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a:off x="3478725" y="3346206"/>
              <a:ext cx="219237" cy="6945"/>
            </a:xfrm>
            <a:custGeom>
              <a:avLst/>
              <a:gdLst/>
              <a:ahLst/>
              <a:cxnLst/>
              <a:rect l="l" t="t" r="r" b="b"/>
              <a:pathLst>
                <a:path w="3851" h="122"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a:off x="3314484" y="3420670"/>
              <a:ext cx="598904" cy="199654"/>
            </a:xfrm>
            <a:custGeom>
              <a:avLst/>
              <a:gdLst/>
              <a:ahLst/>
              <a:cxnLst/>
              <a:rect l="l" t="t" r="r" b="b"/>
              <a:pathLst>
                <a:path w="10520" h="3507" extrusionOk="0">
                  <a:moveTo>
                    <a:pt x="10511" y="0"/>
                  </a:moveTo>
                  <a:lnTo>
                    <a:pt x="974" y="10"/>
                  </a:lnTo>
                  <a:lnTo>
                    <a:pt x="974" y="2403"/>
                  </a:lnTo>
                  <a:cubicBezTo>
                    <a:pt x="983" y="2941"/>
                    <a:pt x="640" y="3396"/>
                    <a:pt x="0" y="3498"/>
                  </a:cubicBezTo>
                  <a:cubicBezTo>
                    <a:pt x="40" y="3501"/>
                    <a:pt x="77" y="3502"/>
                    <a:pt x="109" y="3502"/>
                  </a:cubicBezTo>
                  <a:cubicBezTo>
                    <a:pt x="172" y="3502"/>
                    <a:pt x="214" y="3498"/>
                    <a:pt x="214" y="3498"/>
                  </a:cubicBezTo>
                  <a:lnTo>
                    <a:pt x="6429" y="3507"/>
                  </a:lnTo>
                  <a:lnTo>
                    <a:pt x="9138" y="3507"/>
                  </a:lnTo>
                  <a:cubicBezTo>
                    <a:pt x="9898" y="3507"/>
                    <a:pt x="10520" y="3006"/>
                    <a:pt x="10520" y="2403"/>
                  </a:cubicBezTo>
                  <a:lnTo>
                    <a:pt x="10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a:off x="3309190" y="3417482"/>
              <a:ext cx="607386" cy="206030"/>
            </a:xfrm>
            <a:custGeom>
              <a:avLst/>
              <a:gdLst/>
              <a:ahLst/>
              <a:cxnLst/>
              <a:rect l="l" t="t" r="r" b="b"/>
              <a:pathLst>
                <a:path w="10669" h="3619" extrusionOk="0">
                  <a:moveTo>
                    <a:pt x="10548" y="121"/>
                  </a:moveTo>
                  <a:lnTo>
                    <a:pt x="10548" y="2459"/>
                  </a:lnTo>
                  <a:cubicBezTo>
                    <a:pt x="10548" y="2691"/>
                    <a:pt x="10455" y="2914"/>
                    <a:pt x="10270" y="3099"/>
                  </a:cubicBezTo>
                  <a:cubicBezTo>
                    <a:pt x="10019" y="3359"/>
                    <a:pt x="9639" y="3498"/>
                    <a:pt x="9231" y="3507"/>
                  </a:cubicBezTo>
                  <a:lnTo>
                    <a:pt x="6605" y="3498"/>
                  </a:lnTo>
                  <a:cubicBezTo>
                    <a:pt x="6578" y="3507"/>
                    <a:pt x="6550" y="3507"/>
                    <a:pt x="6522" y="3507"/>
                  </a:cubicBezTo>
                  <a:lnTo>
                    <a:pt x="473" y="3498"/>
                  </a:lnTo>
                  <a:cubicBezTo>
                    <a:pt x="891" y="3313"/>
                    <a:pt x="1132" y="2932"/>
                    <a:pt x="1132" y="2459"/>
                  </a:cubicBezTo>
                  <a:lnTo>
                    <a:pt x="1123" y="121"/>
                  </a:lnTo>
                  <a:close/>
                  <a:moveTo>
                    <a:pt x="10604" y="1"/>
                  </a:moveTo>
                  <a:lnTo>
                    <a:pt x="1067" y="10"/>
                  </a:lnTo>
                  <a:cubicBezTo>
                    <a:pt x="1049" y="10"/>
                    <a:pt x="1039" y="19"/>
                    <a:pt x="1030" y="29"/>
                  </a:cubicBezTo>
                  <a:cubicBezTo>
                    <a:pt x="1012" y="38"/>
                    <a:pt x="1012" y="56"/>
                    <a:pt x="1012" y="66"/>
                  </a:cubicBezTo>
                  <a:lnTo>
                    <a:pt x="1012" y="2459"/>
                  </a:lnTo>
                  <a:cubicBezTo>
                    <a:pt x="1021" y="3006"/>
                    <a:pt x="659" y="3405"/>
                    <a:pt x="84" y="3498"/>
                  </a:cubicBezTo>
                  <a:lnTo>
                    <a:pt x="65" y="3498"/>
                  </a:lnTo>
                  <a:cubicBezTo>
                    <a:pt x="10" y="3498"/>
                    <a:pt x="0" y="3526"/>
                    <a:pt x="0" y="3554"/>
                  </a:cubicBezTo>
                  <a:cubicBezTo>
                    <a:pt x="0" y="3609"/>
                    <a:pt x="47" y="3609"/>
                    <a:pt x="93" y="3619"/>
                  </a:cubicBezTo>
                  <a:lnTo>
                    <a:pt x="9231" y="3619"/>
                  </a:lnTo>
                  <a:cubicBezTo>
                    <a:pt x="9676" y="3619"/>
                    <a:pt x="10084" y="3461"/>
                    <a:pt x="10353" y="3183"/>
                  </a:cubicBezTo>
                  <a:cubicBezTo>
                    <a:pt x="10557" y="2979"/>
                    <a:pt x="10669" y="2719"/>
                    <a:pt x="10669" y="2459"/>
                  </a:cubicBezTo>
                  <a:lnTo>
                    <a:pt x="10659" y="56"/>
                  </a:lnTo>
                  <a:cubicBezTo>
                    <a:pt x="10659" y="29"/>
                    <a:pt x="10631"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a:off x="3319722" y="3424370"/>
              <a:ext cx="583646" cy="192822"/>
            </a:xfrm>
            <a:custGeom>
              <a:avLst/>
              <a:gdLst/>
              <a:ahLst/>
              <a:cxnLst/>
              <a:rect l="l" t="t" r="r" b="b"/>
              <a:pathLst>
                <a:path w="10252" h="3387" extrusionOk="0">
                  <a:moveTo>
                    <a:pt x="10242" y="0"/>
                  </a:moveTo>
                  <a:lnTo>
                    <a:pt x="1021" y="0"/>
                  </a:lnTo>
                  <a:lnTo>
                    <a:pt x="1031" y="2320"/>
                  </a:lnTo>
                  <a:cubicBezTo>
                    <a:pt x="1031" y="2839"/>
                    <a:pt x="706" y="3275"/>
                    <a:pt x="84" y="3377"/>
                  </a:cubicBezTo>
                  <a:cubicBezTo>
                    <a:pt x="66" y="3377"/>
                    <a:pt x="1" y="3377"/>
                    <a:pt x="84" y="3377"/>
                  </a:cubicBezTo>
                  <a:cubicBezTo>
                    <a:pt x="196" y="3377"/>
                    <a:pt x="288" y="3377"/>
                    <a:pt x="288" y="3377"/>
                  </a:cubicBezTo>
                  <a:lnTo>
                    <a:pt x="6300" y="3386"/>
                  </a:lnTo>
                  <a:cubicBezTo>
                    <a:pt x="6328" y="3386"/>
                    <a:pt x="6346" y="3386"/>
                    <a:pt x="6374" y="3386"/>
                  </a:cubicBezTo>
                  <a:lnTo>
                    <a:pt x="8916" y="3386"/>
                  </a:lnTo>
                  <a:cubicBezTo>
                    <a:pt x="9658" y="3377"/>
                    <a:pt x="10252" y="2904"/>
                    <a:pt x="10252" y="23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a:off x="1858973" y="2558251"/>
              <a:ext cx="562525" cy="562525"/>
            </a:xfrm>
            <a:custGeom>
              <a:avLst/>
              <a:gdLst/>
              <a:ahLst/>
              <a:cxnLst/>
              <a:rect l="l" t="t" r="r" b="b"/>
              <a:pathLst>
                <a:path w="9881" h="9881" extrusionOk="0">
                  <a:moveTo>
                    <a:pt x="4945" y="1"/>
                  </a:moveTo>
                  <a:cubicBezTo>
                    <a:pt x="2218" y="1"/>
                    <a:pt x="1" y="2218"/>
                    <a:pt x="1" y="4945"/>
                  </a:cubicBezTo>
                  <a:cubicBezTo>
                    <a:pt x="1" y="7672"/>
                    <a:pt x="2218" y="9880"/>
                    <a:pt x="4945" y="9880"/>
                  </a:cubicBezTo>
                  <a:cubicBezTo>
                    <a:pt x="7672" y="9880"/>
                    <a:pt x="9880" y="7672"/>
                    <a:pt x="9880" y="4945"/>
                  </a:cubicBezTo>
                  <a:cubicBezTo>
                    <a:pt x="9880" y="2218"/>
                    <a:pt x="7672" y="1"/>
                    <a:pt x="4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a:off x="1748957" y="2524435"/>
              <a:ext cx="630101" cy="630158"/>
            </a:xfrm>
            <a:custGeom>
              <a:avLst/>
              <a:gdLst/>
              <a:ahLst/>
              <a:cxnLst/>
              <a:rect l="l" t="t" r="r" b="b"/>
              <a:pathLst>
                <a:path w="11068" h="11069" extrusionOk="0">
                  <a:moveTo>
                    <a:pt x="5539" y="1"/>
                  </a:moveTo>
                  <a:cubicBezTo>
                    <a:pt x="2487" y="1"/>
                    <a:pt x="1" y="2487"/>
                    <a:pt x="1" y="5539"/>
                  </a:cubicBezTo>
                  <a:cubicBezTo>
                    <a:pt x="1" y="8591"/>
                    <a:pt x="2487" y="11068"/>
                    <a:pt x="5539" y="11068"/>
                  </a:cubicBezTo>
                  <a:cubicBezTo>
                    <a:pt x="8591" y="11068"/>
                    <a:pt x="11068" y="8591"/>
                    <a:pt x="11068" y="5539"/>
                  </a:cubicBezTo>
                  <a:cubicBezTo>
                    <a:pt x="11068" y="2487"/>
                    <a:pt x="8591" y="1"/>
                    <a:pt x="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a:off x="1866886" y="2566164"/>
              <a:ext cx="547211" cy="547211"/>
            </a:xfrm>
            <a:custGeom>
              <a:avLst/>
              <a:gdLst/>
              <a:ahLst/>
              <a:cxnLst/>
              <a:rect l="l" t="t" r="r" b="b"/>
              <a:pathLst>
                <a:path w="9612" h="9612" extrusionOk="0">
                  <a:moveTo>
                    <a:pt x="4806" y="1"/>
                  </a:moveTo>
                  <a:cubicBezTo>
                    <a:pt x="4769" y="1"/>
                    <a:pt x="4750" y="29"/>
                    <a:pt x="4750" y="56"/>
                  </a:cubicBezTo>
                  <a:cubicBezTo>
                    <a:pt x="4750" y="94"/>
                    <a:pt x="4769" y="112"/>
                    <a:pt x="4806" y="112"/>
                  </a:cubicBezTo>
                  <a:cubicBezTo>
                    <a:pt x="7394" y="112"/>
                    <a:pt x="9500" y="2218"/>
                    <a:pt x="9500" y="4806"/>
                  </a:cubicBezTo>
                  <a:cubicBezTo>
                    <a:pt x="9500" y="7394"/>
                    <a:pt x="7394" y="9491"/>
                    <a:pt x="4806" y="9491"/>
                  </a:cubicBezTo>
                  <a:cubicBezTo>
                    <a:pt x="2218" y="9491"/>
                    <a:pt x="112" y="7394"/>
                    <a:pt x="112" y="4806"/>
                  </a:cubicBezTo>
                  <a:cubicBezTo>
                    <a:pt x="112" y="4407"/>
                    <a:pt x="168" y="3999"/>
                    <a:pt x="270" y="3619"/>
                  </a:cubicBezTo>
                  <a:cubicBezTo>
                    <a:pt x="279" y="3582"/>
                    <a:pt x="260" y="3554"/>
                    <a:pt x="223" y="3545"/>
                  </a:cubicBezTo>
                  <a:cubicBezTo>
                    <a:pt x="219" y="3543"/>
                    <a:pt x="214" y="3542"/>
                    <a:pt x="209" y="3542"/>
                  </a:cubicBezTo>
                  <a:cubicBezTo>
                    <a:pt x="187" y="3542"/>
                    <a:pt x="166" y="3560"/>
                    <a:pt x="158" y="3591"/>
                  </a:cubicBezTo>
                  <a:cubicBezTo>
                    <a:pt x="56" y="3981"/>
                    <a:pt x="1" y="4389"/>
                    <a:pt x="1" y="4806"/>
                  </a:cubicBezTo>
                  <a:cubicBezTo>
                    <a:pt x="1" y="7459"/>
                    <a:pt x="2153" y="9611"/>
                    <a:pt x="4806" y="9611"/>
                  </a:cubicBezTo>
                  <a:cubicBezTo>
                    <a:pt x="7459" y="9611"/>
                    <a:pt x="9611" y="7459"/>
                    <a:pt x="9611" y="4806"/>
                  </a:cubicBezTo>
                  <a:cubicBezTo>
                    <a:pt x="9611" y="2153"/>
                    <a:pt x="7459" y="1"/>
                    <a:pt x="4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8"/>
            <p:cNvSpPr/>
            <p:nvPr/>
          </p:nvSpPr>
          <p:spPr>
            <a:xfrm>
              <a:off x="1890683" y="2596621"/>
              <a:ext cx="128890" cy="134412"/>
            </a:xfrm>
            <a:custGeom>
              <a:avLst/>
              <a:gdLst/>
              <a:ahLst/>
              <a:cxnLst/>
              <a:rect l="l" t="t" r="r" b="b"/>
              <a:pathLst>
                <a:path w="2264" h="2361" extrusionOk="0">
                  <a:moveTo>
                    <a:pt x="2193" y="0"/>
                  </a:moveTo>
                  <a:cubicBezTo>
                    <a:pt x="2185" y="0"/>
                    <a:pt x="2178" y="2"/>
                    <a:pt x="2171" y="4"/>
                  </a:cubicBezTo>
                  <a:cubicBezTo>
                    <a:pt x="1985" y="97"/>
                    <a:pt x="1809" y="208"/>
                    <a:pt x="1642" y="319"/>
                  </a:cubicBezTo>
                  <a:cubicBezTo>
                    <a:pt x="1253" y="598"/>
                    <a:pt x="909" y="922"/>
                    <a:pt x="612" y="1293"/>
                  </a:cubicBezTo>
                  <a:cubicBezTo>
                    <a:pt x="371" y="1599"/>
                    <a:pt x="167" y="1933"/>
                    <a:pt x="9" y="2286"/>
                  </a:cubicBezTo>
                  <a:cubicBezTo>
                    <a:pt x="0" y="2314"/>
                    <a:pt x="9" y="2342"/>
                    <a:pt x="37" y="2360"/>
                  </a:cubicBezTo>
                  <a:lnTo>
                    <a:pt x="65" y="2360"/>
                  </a:lnTo>
                  <a:cubicBezTo>
                    <a:pt x="84" y="2360"/>
                    <a:pt x="102" y="2351"/>
                    <a:pt x="111" y="2332"/>
                  </a:cubicBezTo>
                  <a:cubicBezTo>
                    <a:pt x="269" y="1989"/>
                    <a:pt x="464" y="1664"/>
                    <a:pt x="696" y="1368"/>
                  </a:cubicBezTo>
                  <a:cubicBezTo>
                    <a:pt x="993" y="1006"/>
                    <a:pt x="1327" y="681"/>
                    <a:pt x="1716" y="412"/>
                  </a:cubicBezTo>
                  <a:cubicBezTo>
                    <a:pt x="1874" y="301"/>
                    <a:pt x="2050" y="199"/>
                    <a:pt x="2227" y="106"/>
                  </a:cubicBezTo>
                  <a:cubicBezTo>
                    <a:pt x="2254" y="97"/>
                    <a:pt x="2264" y="60"/>
                    <a:pt x="2245" y="32"/>
                  </a:cubicBezTo>
                  <a:cubicBezTo>
                    <a:pt x="2238" y="11"/>
                    <a:pt x="2216" y="0"/>
                    <a:pt x="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8"/>
            <p:cNvSpPr/>
            <p:nvPr/>
          </p:nvSpPr>
          <p:spPr>
            <a:xfrm>
              <a:off x="1712152" y="3085073"/>
              <a:ext cx="182802" cy="179216"/>
            </a:xfrm>
            <a:custGeom>
              <a:avLst/>
              <a:gdLst/>
              <a:ahLst/>
              <a:cxnLst/>
              <a:rect l="l" t="t" r="r" b="b"/>
              <a:pathLst>
                <a:path w="3211" h="3148" extrusionOk="0">
                  <a:moveTo>
                    <a:pt x="1354" y="0"/>
                  </a:moveTo>
                  <a:cubicBezTo>
                    <a:pt x="1272" y="0"/>
                    <a:pt x="1188" y="33"/>
                    <a:pt x="1123" y="98"/>
                  </a:cubicBezTo>
                  <a:lnTo>
                    <a:pt x="121" y="1090"/>
                  </a:lnTo>
                  <a:cubicBezTo>
                    <a:pt x="1" y="1220"/>
                    <a:pt x="1" y="1424"/>
                    <a:pt x="121" y="1545"/>
                  </a:cubicBezTo>
                  <a:lnTo>
                    <a:pt x="205" y="1619"/>
                  </a:lnTo>
                  <a:lnTo>
                    <a:pt x="1439" y="2862"/>
                  </a:lnTo>
                  <a:lnTo>
                    <a:pt x="1633" y="3057"/>
                  </a:lnTo>
                  <a:cubicBezTo>
                    <a:pt x="1694" y="3117"/>
                    <a:pt x="1775" y="3147"/>
                    <a:pt x="1857" y="3147"/>
                  </a:cubicBezTo>
                  <a:cubicBezTo>
                    <a:pt x="1939" y="3147"/>
                    <a:pt x="2023" y="3117"/>
                    <a:pt x="2088" y="3057"/>
                  </a:cubicBezTo>
                  <a:lnTo>
                    <a:pt x="3090" y="2055"/>
                  </a:lnTo>
                  <a:cubicBezTo>
                    <a:pt x="3201" y="1934"/>
                    <a:pt x="3210" y="1749"/>
                    <a:pt x="3099" y="1619"/>
                  </a:cubicBezTo>
                  <a:cubicBezTo>
                    <a:pt x="3099" y="1619"/>
                    <a:pt x="3090" y="1610"/>
                    <a:pt x="3081" y="1600"/>
                  </a:cubicBezTo>
                  <a:lnTo>
                    <a:pt x="1587" y="107"/>
                  </a:lnTo>
                  <a:lnTo>
                    <a:pt x="1578" y="98"/>
                  </a:lnTo>
                  <a:cubicBezTo>
                    <a:pt x="1517" y="33"/>
                    <a:pt x="1436" y="0"/>
                    <a:pt x="1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8"/>
            <p:cNvSpPr/>
            <p:nvPr/>
          </p:nvSpPr>
          <p:spPr>
            <a:xfrm>
              <a:off x="1710558" y="3081600"/>
              <a:ext cx="188097" cy="185990"/>
            </a:xfrm>
            <a:custGeom>
              <a:avLst/>
              <a:gdLst/>
              <a:ahLst/>
              <a:cxnLst/>
              <a:rect l="l" t="t" r="r" b="b"/>
              <a:pathLst>
                <a:path w="3304" h="3267" extrusionOk="0">
                  <a:moveTo>
                    <a:pt x="1383" y="121"/>
                  </a:moveTo>
                  <a:cubicBezTo>
                    <a:pt x="1448" y="121"/>
                    <a:pt x="1513" y="140"/>
                    <a:pt x="1569" y="196"/>
                  </a:cubicBezTo>
                  <a:lnTo>
                    <a:pt x="3081" y="1708"/>
                  </a:lnTo>
                  <a:lnTo>
                    <a:pt x="3090" y="1717"/>
                  </a:lnTo>
                  <a:cubicBezTo>
                    <a:pt x="3173" y="1828"/>
                    <a:pt x="3173" y="1977"/>
                    <a:pt x="3071" y="2070"/>
                  </a:cubicBezTo>
                  <a:lnTo>
                    <a:pt x="2070" y="3071"/>
                  </a:lnTo>
                  <a:cubicBezTo>
                    <a:pt x="2019" y="3122"/>
                    <a:pt x="1954" y="3148"/>
                    <a:pt x="1889" y="3148"/>
                  </a:cubicBezTo>
                  <a:cubicBezTo>
                    <a:pt x="1824" y="3148"/>
                    <a:pt x="1759" y="3122"/>
                    <a:pt x="1708" y="3071"/>
                  </a:cubicBezTo>
                  <a:lnTo>
                    <a:pt x="196" y="1569"/>
                  </a:lnTo>
                  <a:cubicBezTo>
                    <a:pt x="94" y="1467"/>
                    <a:pt x="94" y="1300"/>
                    <a:pt x="196" y="1198"/>
                  </a:cubicBezTo>
                  <a:lnTo>
                    <a:pt x="1198" y="196"/>
                  </a:lnTo>
                  <a:cubicBezTo>
                    <a:pt x="1244" y="140"/>
                    <a:pt x="1318" y="121"/>
                    <a:pt x="1383" y="121"/>
                  </a:cubicBezTo>
                  <a:close/>
                  <a:moveTo>
                    <a:pt x="1383" y="1"/>
                  </a:moveTo>
                  <a:cubicBezTo>
                    <a:pt x="1286" y="1"/>
                    <a:pt x="1188" y="38"/>
                    <a:pt x="1114" y="112"/>
                  </a:cubicBezTo>
                  <a:lnTo>
                    <a:pt x="112" y="1114"/>
                  </a:lnTo>
                  <a:cubicBezTo>
                    <a:pt x="47" y="1188"/>
                    <a:pt x="1" y="1281"/>
                    <a:pt x="1" y="1383"/>
                  </a:cubicBezTo>
                  <a:cubicBezTo>
                    <a:pt x="1" y="1485"/>
                    <a:pt x="47" y="1578"/>
                    <a:pt x="112" y="1643"/>
                  </a:cubicBezTo>
                  <a:lnTo>
                    <a:pt x="1624" y="3155"/>
                  </a:lnTo>
                  <a:cubicBezTo>
                    <a:pt x="1689" y="3229"/>
                    <a:pt x="1791" y="3266"/>
                    <a:pt x="1884" y="3266"/>
                  </a:cubicBezTo>
                  <a:cubicBezTo>
                    <a:pt x="1986" y="3266"/>
                    <a:pt x="2079" y="3229"/>
                    <a:pt x="2153" y="3155"/>
                  </a:cubicBezTo>
                  <a:lnTo>
                    <a:pt x="3155" y="2153"/>
                  </a:lnTo>
                  <a:cubicBezTo>
                    <a:pt x="3294" y="2014"/>
                    <a:pt x="3303" y="1801"/>
                    <a:pt x="3173" y="1643"/>
                  </a:cubicBezTo>
                  <a:cubicBezTo>
                    <a:pt x="3164" y="1634"/>
                    <a:pt x="3164" y="1624"/>
                    <a:pt x="3155" y="1624"/>
                  </a:cubicBezTo>
                  <a:lnTo>
                    <a:pt x="1652" y="112"/>
                  </a:lnTo>
                  <a:cubicBezTo>
                    <a:pt x="1578" y="38"/>
                    <a:pt x="1480"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8"/>
            <p:cNvSpPr/>
            <p:nvPr/>
          </p:nvSpPr>
          <p:spPr>
            <a:xfrm>
              <a:off x="1663022" y="3177184"/>
              <a:ext cx="131053" cy="132135"/>
            </a:xfrm>
            <a:custGeom>
              <a:avLst/>
              <a:gdLst/>
              <a:ahLst/>
              <a:cxnLst/>
              <a:rect l="l" t="t" r="r" b="b"/>
              <a:pathLst>
                <a:path w="2302" h="2321" extrusionOk="0">
                  <a:moveTo>
                    <a:pt x="1068" y="1"/>
                  </a:moveTo>
                  <a:lnTo>
                    <a:pt x="1" y="1096"/>
                  </a:lnTo>
                  <a:cubicBezTo>
                    <a:pt x="353" y="1383"/>
                    <a:pt x="864" y="1893"/>
                    <a:pt x="1188" y="2255"/>
                  </a:cubicBezTo>
                  <a:cubicBezTo>
                    <a:pt x="1207" y="2283"/>
                    <a:pt x="1225" y="2302"/>
                    <a:pt x="1244" y="2320"/>
                  </a:cubicBezTo>
                  <a:lnTo>
                    <a:pt x="2302" y="1244"/>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8"/>
            <p:cNvSpPr/>
            <p:nvPr/>
          </p:nvSpPr>
          <p:spPr>
            <a:xfrm>
              <a:off x="1659322" y="3174053"/>
              <a:ext cx="138454" cy="138909"/>
            </a:xfrm>
            <a:custGeom>
              <a:avLst/>
              <a:gdLst/>
              <a:ahLst/>
              <a:cxnLst/>
              <a:rect l="l" t="t" r="r" b="b"/>
              <a:pathLst>
                <a:path w="2432" h="2440" extrusionOk="0">
                  <a:moveTo>
                    <a:pt x="1133" y="139"/>
                  </a:moveTo>
                  <a:lnTo>
                    <a:pt x="2292" y="1290"/>
                  </a:lnTo>
                  <a:lnTo>
                    <a:pt x="1309" y="2292"/>
                  </a:lnTo>
                  <a:cubicBezTo>
                    <a:pt x="1309" y="2282"/>
                    <a:pt x="1300" y="2282"/>
                    <a:pt x="1300" y="2273"/>
                  </a:cubicBezTo>
                  <a:cubicBezTo>
                    <a:pt x="975" y="1911"/>
                    <a:pt x="493" y="1438"/>
                    <a:pt x="149" y="1141"/>
                  </a:cubicBezTo>
                  <a:lnTo>
                    <a:pt x="1133" y="139"/>
                  </a:lnTo>
                  <a:close/>
                  <a:moveTo>
                    <a:pt x="1123" y="0"/>
                  </a:moveTo>
                  <a:cubicBezTo>
                    <a:pt x="1114" y="0"/>
                    <a:pt x="1096" y="0"/>
                    <a:pt x="1086" y="10"/>
                  </a:cubicBezTo>
                  <a:lnTo>
                    <a:pt x="20" y="1104"/>
                  </a:lnTo>
                  <a:cubicBezTo>
                    <a:pt x="10" y="1113"/>
                    <a:pt x="1" y="1132"/>
                    <a:pt x="1" y="1151"/>
                  </a:cubicBezTo>
                  <a:cubicBezTo>
                    <a:pt x="10" y="1169"/>
                    <a:pt x="20" y="1188"/>
                    <a:pt x="29" y="1197"/>
                  </a:cubicBezTo>
                  <a:cubicBezTo>
                    <a:pt x="363" y="1475"/>
                    <a:pt x="882" y="1985"/>
                    <a:pt x="1207" y="2357"/>
                  </a:cubicBezTo>
                  <a:cubicBezTo>
                    <a:pt x="1226" y="2375"/>
                    <a:pt x="1244" y="2394"/>
                    <a:pt x="1263" y="2412"/>
                  </a:cubicBezTo>
                  <a:cubicBezTo>
                    <a:pt x="1272" y="2431"/>
                    <a:pt x="1290" y="2440"/>
                    <a:pt x="1309" y="2440"/>
                  </a:cubicBezTo>
                  <a:cubicBezTo>
                    <a:pt x="1328" y="2440"/>
                    <a:pt x="1337" y="2431"/>
                    <a:pt x="1346" y="2421"/>
                  </a:cubicBezTo>
                  <a:lnTo>
                    <a:pt x="2404" y="1336"/>
                  </a:lnTo>
                  <a:cubicBezTo>
                    <a:pt x="2431" y="1308"/>
                    <a:pt x="2431" y="1271"/>
                    <a:pt x="2404" y="1253"/>
                  </a:cubicBezTo>
                  <a:lnTo>
                    <a:pt x="1170" y="10"/>
                  </a:lnTo>
                  <a:cubicBezTo>
                    <a:pt x="1161" y="0"/>
                    <a:pt x="1142" y="0"/>
                    <a:pt x="1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8"/>
            <p:cNvSpPr/>
            <p:nvPr/>
          </p:nvSpPr>
          <p:spPr>
            <a:xfrm>
              <a:off x="1329815" y="3227054"/>
              <a:ext cx="419403" cy="406252"/>
            </a:xfrm>
            <a:custGeom>
              <a:avLst/>
              <a:gdLst/>
              <a:ahLst/>
              <a:cxnLst/>
              <a:rect l="l" t="t" r="r" b="b"/>
              <a:pathLst>
                <a:path w="7367" h="7136" extrusionOk="0">
                  <a:moveTo>
                    <a:pt x="5511" y="1"/>
                  </a:moveTo>
                  <a:cubicBezTo>
                    <a:pt x="5503" y="1"/>
                    <a:pt x="5497" y="3"/>
                    <a:pt x="5492" y="6"/>
                  </a:cubicBezTo>
                  <a:lnTo>
                    <a:pt x="511" y="4941"/>
                  </a:lnTo>
                  <a:cubicBezTo>
                    <a:pt x="0" y="5442"/>
                    <a:pt x="0" y="6259"/>
                    <a:pt x="511" y="6760"/>
                  </a:cubicBezTo>
                  <a:cubicBezTo>
                    <a:pt x="761" y="7010"/>
                    <a:pt x="1093" y="7135"/>
                    <a:pt x="1425" y="7135"/>
                  </a:cubicBezTo>
                  <a:cubicBezTo>
                    <a:pt x="1758" y="7135"/>
                    <a:pt x="2092" y="7010"/>
                    <a:pt x="2347" y="6760"/>
                  </a:cubicBezTo>
                  <a:lnTo>
                    <a:pt x="7329" y="1824"/>
                  </a:lnTo>
                  <a:cubicBezTo>
                    <a:pt x="7366" y="1797"/>
                    <a:pt x="7264" y="1648"/>
                    <a:pt x="7097" y="1453"/>
                  </a:cubicBezTo>
                  <a:cubicBezTo>
                    <a:pt x="7078" y="1426"/>
                    <a:pt x="7060" y="1407"/>
                    <a:pt x="7041" y="1388"/>
                  </a:cubicBezTo>
                  <a:cubicBezTo>
                    <a:pt x="6717" y="1017"/>
                    <a:pt x="6206" y="507"/>
                    <a:pt x="5854" y="220"/>
                  </a:cubicBezTo>
                  <a:cubicBezTo>
                    <a:pt x="5854" y="220"/>
                    <a:pt x="5854" y="220"/>
                    <a:pt x="5854" y="210"/>
                  </a:cubicBezTo>
                  <a:cubicBezTo>
                    <a:pt x="5692" y="81"/>
                    <a:pt x="5566" y="1"/>
                    <a:pt x="5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8"/>
            <p:cNvSpPr/>
            <p:nvPr/>
          </p:nvSpPr>
          <p:spPr>
            <a:xfrm>
              <a:off x="1333516" y="3223752"/>
              <a:ext cx="419346" cy="412970"/>
            </a:xfrm>
            <a:custGeom>
              <a:avLst/>
              <a:gdLst/>
              <a:ahLst/>
              <a:cxnLst/>
              <a:rect l="l" t="t" r="r" b="b"/>
              <a:pathLst>
                <a:path w="7366" h="7254" extrusionOk="0">
                  <a:moveTo>
                    <a:pt x="5455" y="120"/>
                  </a:moveTo>
                  <a:cubicBezTo>
                    <a:pt x="5483" y="129"/>
                    <a:pt x="5557" y="166"/>
                    <a:pt x="5752" y="324"/>
                  </a:cubicBezTo>
                  <a:cubicBezTo>
                    <a:pt x="6086" y="602"/>
                    <a:pt x="6605" y="1112"/>
                    <a:pt x="6930" y="1484"/>
                  </a:cubicBezTo>
                  <a:cubicBezTo>
                    <a:pt x="6949" y="1502"/>
                    <a:pt x="6967" y="1521"/>
                    <a:pt x="6986" y="1548"/>
                  </a:cubicBezTo>
                  <a:cubicBezTo>
                    <a:pt x="7162" y="1753"/>
                    <a:pt x="7199" y="1827"/>
                    <a:pt x="7208" y="1855"/>
                  </a:cubicBezTo>
                  <a:lnTo>
                    <a:pt x="2236" y="6771"/>
                  </a:lnTo>
                  <a:cubicBezTo>
                    <a:pt x="1995" y="7012"/>
                    <a:pt x="1677" y="7133"/>
                    <a:pt x="1359" y="7133"/>
                  </a:cubicBezTo>
                  <a:cubicBezTo>
                    <a:pt x="1042" y="7133"/>
                    <a:pt x="724" y="7012"/>
                    <a:pt x="483" y="6771"/>
                  </a:cubicBezTo>
                  <a:cubicBezTo>
                    <a:pt x="251" y="6539"/>
                    <a:pt x="121" y="6233"/>
                    <a:pt x="121" y="5908"/>
                  </a:cubicBezTo>
                  <a:cubicBezTo>
                    <a:pt x="121" y="5575"/>
                    <a:pt x="251" y="5268"/>
                    <a:pt x="483" y="5036"/>
                  </a:cubicBezTo>
                  <a:lnTo>
                    <a:pt x="5455" y="120"/>
                  </a:lnTo>
                  <a:close/>
                  <a:moveTo>
                    <a:pt x="5450" y="1"/>
                  </a:moveTo>
                  <a:cubicBezTo>
                    <a:pt x="5425" y="1"/>
                    <a:pt x="5406" y="11"/>
                    <a:pt x="5390" y="27"/>
                  </a:cubicBezTo>
                  <a:lnTo>
                    <a:pt x="399" y="4962"/>
                  </a:lnTo>
                  <a:cubicBezTo>
                    <a:pt x="149" y="5213"/>
                    <a:pt x="0" y="5547"/>
                    <a:pt x="0" y="5908"/>
                  </a:cubicBezTo>
                  <a:cubicBezTo>
                    <a:pt x="0" y="6270"/>
                    <a:pt x="149" y="6604"/>
                    <a:pt x="399" y="6855"/>
                  </a:cubicBezTo>
                  <a:cubicBezTo>
                    <a:pt x="668" y="7114"/>
                    <a:pt x="1011" y="7254"/>
                    <a:pt x="1364" y="7254"/>
                  </a:cubicBezTo>
                  <a:cubicBezTo>
                    <a:pt x="1707" y="7254"/>
                    <a:pt x="2060" y="7114"/>
                    <a:pt x="2319" y="6855"/>
                  </a:cubicBezTo>
                  <a:lnTo>
                    <a:pt x="7310" y="1920"/>
                  </a:lnTo>
                  <a:cubicBezTo>
                    <a:pt x="7366" y="1873"/>
                    <a:pt x="7338" y="1780"/>
                    <a:pt x="7078" y="1465"/>
                  </a:cubicBezTo>
                  <a:cubicBezTo>
                    <a:pt x="7060" y="1446"/>
                    <a:pt x="7041" y="1428"/>
                    <a:pt x="7023" y="1400"/>
                  </a:cubicBezTo>
                  <a:cubicBezTo>
                    <a:pt x="6689" y="1020"/>
                    <a:pt x="6179" y="519"/>
                    <a:pt x="5826" y="231"/>
                  </a:cubicBezTo>
                  <a:cubicBezTo>
                    <a:pt x="5615" y="60"/>
                    <a:pt x="5512" y="1"/>
                    <a:pt x="5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8"/>
            <p:cNvSpPr/>
            <p:nvPr/>
          </p:nvSpPr>
          <p:spPr>
            <a:xfrm>
              <a:off x="1719553" y="2418832"/>
              <a:ext cx="841881" cy="841881"/>
            </a:xfrm>
            <a:custGeom>
              <a:avLst/>
              <a:gdLst/>
              <a:ahLst/>
              <a:cxnLst/>
              <a:rect l="l" t="t" r="r" b="b"/>
              <a:pathLst>
                <a:path w="14788" h="14788" extrusionOk="0">
                  <a:moveTo>
                    <a:pt x="7394" y="1856"/>
                  </a:moveTo>
                  <a:cubicBezTo>
                    <a:pt x="10446" y="1856"/>
                    <a:pt x="12923" y="4333"/>
                    <a:pt x="12923" y="7394"/>
                  </a:cubicBezTo>
                  <a:cubicBezTo>
                    <a:pt x="12923" y="10446"/>
                    <a:pt x="10446" y="12923"/>
                    <a:pt x="7394" y="12923"/>
                  </a:cubicBezTo>
                  <a:cubicBezTo>
                    <a:pt x="4342" y="12923"/>
                    <a:pt x="1865" y="10446"/>
                    <a:pt x="1865" y="7394"/>
                  </a:cubicBezTo>
                  <a:cubicBezTo>
                    <a:pt x="1865" y="6912"/>
                    <a:pt x="1921" y="6439"/>
                    <a:pt x="2041" y="5993"/>
                  </a:cubicBezTo>
                  <a:cubicBezTo>
                    <a:pt x="2069" y="5863"/>
                    <a:pt x="2116" y="5743"/>
                    <a:pt x="2153" y="5613"/>
                  </a:cubicBezTo>
                  <a:cubicBezTo>
                    <a:pt x="2208" y="5446"/>
                    <a:pt x="2283" y="5270"/>
                    <a:pt x="2357" y="5103"/>
                  </a:cubicBezTo>
                  <a:cubicBezTo>
                    <a:pt x="2542" y="4695"/>
                    <a:pt x="2774" y="4314"/>
                    <a:pt x="3043" y="3971"/>
                  </a:cubicBezTo>
                  <a:cubicBezTo>
                    <a:pt x="3387" y="3544"/>
                    <a:pt x="3785" y="3164"/>
                    <a:pt x="4240" y="2849"/>
                  </a:cubicBezTo>
                  <a:cubicBezTo>
                    <a:pt x="4435" y="2709"/>
                    <a:pt x="4630" y="2589"/>
                    <a:pt x="4843" y="2478"/>
                  </a:cubicBezTo>
                  <a:cubicBezTo>
                    <a:pt x="5019" y="2385"/>
                    <a:pt x="5214" y="2301"/>
                    <a:pt x="5400" y="2227"/>
                  </a:cubicBezTo>
                  <a:cubicBezTo>
                    <a:pt x="6021" y="1995"/>
                    <a:pt x="6689" y="1856"/>
                    <a:pt x="7394" y="1856"/>
                  </a:cubicBezTo>
                  <a:close/>
                  <a:moveTo>
                    <a:pt x="7394" y="1"/>
                  </a:moveTo>
                  <a:cubicBezTo>
                    <a:pt x="3312" y="1"/>
                    <a:pt x="1" y="3312"/>
                    <a:pt x="1" y="7394"/>
                  </a:cubicBezTo>
                  <a:cubicBezTo>
                    <a:pt x="1" y="9045"/>
                    <a:pt x="539" y="10576"/>
                    <a:pt x="1457" y="11810"/>
                  </a:cubicBezTo>
                  <a:lnTo>
                    <a:pt x="2960" y="13303"/>
                  </a:lnTo>
                  <a:cubicBezTo>
                    <a:pt x="2969" y="13313"/>
                    <a:pt x="2969" y="13322"/>
                    <a:pt x="2978" y="13322"/>
                  </a:cubicBezTo>
                  <a:cubicBezTo>
                    <a:pt x="4212" y="14250"/>
                    <a:pt x="5734" y="14788"/>
                    <a:pt x="7394" y="14788"/>
                  </a:cubicBezTo>
                  <a:cubicBezTo>
                    <a:pt x="11476" y="14788"/>
                    <a:pt x="14788" y="11476"/>
                    <a:pt x="14788" y="7394"/>
                  </a:cubicBezTo>
                  <a:cubicBezTo>
                    <a:pt x="14788" y="3312"/>
                    <a:pt x="11476" y="1"/>
                    <a:pt x="7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8"/>
            <p:cNvSpPr/>
            <p:nvPr/>
          </p:nvSpPr>
          <p:spPr>
            <a:xfrm>
              <a:off x="1792053" y="2415131"/>
              <a:ext cx="849282" cy="849282"/>
            </a:xfrm>
            <a:custGeom>
              <a:avLst/>
              <a:gdLst/>
              <a:ahLst/>
              <a:cxnLst/>
              <a:rect l="l" t="t" r="r" b="b"/>
              <a:pathLst>
                <a:path w="14918" h="14918" extrusionOk="0">
                  <a:moveTo>
                    <a:pt x="7459" y="1986"/>
                  </a:moveTo>
                  <a:cubicBezTo>
                    <a:pt x="10474" y="1986"/>
                    <a:pt x="12932" y="4444"/>
                    <a:pt x="12932" y="7459"/>
                  </a:cubicBezTo>
                  <a:cubicBezTo>
                    <a:pt x="12932" y="10474"/>
                    <a:pt x="10474" y="12932"/>
                    <a:pt x="7459" y="12932"/>
                  </a:cubicBezTo>
                  <a:cubicBezTo>
                    <a:pt x="4435" y="12932"/>
                    <a:pt x="1986" y="10474"/>
                    <a:pt x="1986" y="7459"/>
                  </a:cubicBezTo>
                  <a:cubicBezTo>
                    <a:pt x="1986" y="6986"/>
                    <a:pt x="2041" y="6522"/>
                    <a:pt x="2162" y="6068"/>
                  </a:cubicBezTo>
                  <a:cubicBezTo>
                    <a:pt x="2190" y="5947"/>
                    <a:pt x="2227" y="5826"/>
                    <a:pt x="2273" y="5706"/>
                  </a:cubicBezTo>
                  <a:cubicBezTo>
                    <a:pt x="2329" y="5530"/>
                    <a:pt x="2394" y="5363"/>
                    <a:pt x="2468" y="5196"/>
                  </a:cubicBezTo>
                  <a:cubicBezTo>
                    <a:pt x="2654" y="4797"/>
                    <a:pt x="2886" y="4416"/>
                    <a:pt x="3155" y="4073"/>
                  </a:cubicBezTo>
                  <a:cubicBezTo>
                    <a:pt x="3489" y="3646"/>
                    <a:pt x="3888" y="3275"/>
                    <a:pt x="4333" y="2960"/>
                  </a:cubicBezTo>
                  <a:cubicBezTo>
                    <a:pt x="4528" y="2830"/>
                    <a:pt x="4732" y="2709"/>
                    <a:pt x="4936" y="2598"/>
                  </a:cubicBezTo>
                  <a:cubicBezTo>
                    <a:pt x="5112" y="2505"/>
                    <a:pt x="5298" y="2422"/>
                    <a:pt x="5492" y="2348"/>
                  </a:cubicBezTo>
                  <a:cubicBezTo>
                    <a:pt x="6114" y="2107"/>
                    <a:pt x="6782" y="1986"/>
                    <a:pt x="7459" y="1986"/>
                  </a:cubicBezTo>
                  <a:close/>
                  <a:moveTo>
                    <a:pt x="7459" y="1865"/>
                  </a:moveTo>
                  <a:cubicBezTo>
                    <a:pt x="6763" y="1865"/>
                    <a:pt x="6086" y="1995"/>
                    <a:pt x="5446" y="2236"/>
                  </a:cubicBezTo>
                  <a:cubicBezTo>
                    <a:pt x="5251" y="2311"/>
                    <a:pt x="5066" y="2403"/>
                    <a:pt x="4880" y="2496"/>
                  </a:cubicBezTo>
                  <a:cubicBezTo>
                    <a:pt x="4676" y="2607"/>
                    <a:pt x="4463" y="2728"/>
                    <a:pt x="4268" y="2867"/>
                  </a:cubicBezTo>
                  <a:cubicBezTo>
                    <a:pt x="3813" y="3183"/>
                    <a:pt x="3414" y="3563"/>
                    <a:pt x="3062" y="3999"/>
                  </a:cubicBezTo>
                  <a:cubicBezTo>
                    <a:pt x="2784" y="4351"/>
                    <a:pt x="2552" y="4741"/>
                    <a:pt x="2366" y="5149"/>
                  </a:cubicBezTo>
                  <a:cubicBezTo>
                    <a:pt x="2292" y="5316"/>
                    <a:pt x="2218" y="5492"/>
                    <a:pt x="2162" y="5669"/>
                  </a:cubicBezTo>
                  <a:cubicBezTo>
                    <a:pt x="2116" y="5789"/>
                    <a:pt x="2079" y="5919"/>
                    <a:pt x="2051" y="6040"/>
                  </a:cubicBezTo>
                  <a:cubicBezTo>
                    <a:pt x="1930" y="6504"/>
                    <a:pt x="1865" y="6977"/>
                    <a:pt x="1865" y="7459"/>
                  </a:cubicBezTo>
                  <a:cubicBezTo>
                    <a:pt x="1865" y="10539"/>
                    <a:pt x="4379" y="13053"/>
                    <a:pt x="7459" y="13053"/>
                  </a:cubicBezTo>
                  <a:cubicBezTo>
                    <a:pt x="10539" y="13053"/>
                    <a:pt x="13053" y="10539"/>
                    <a:pt x="13053" y="7459"/>
                  </a:cubicBezTo>
                  <a:cubicBezTo>
                    <a:pt x="13053" y="4379"/>
                    <a:pt x="10539" y="1865"/>
                    <a:pt x="7459" y="1865"/>
                  </a:cubicBezTo>
                  <a:close/>
                  <a:moveTo>
                    <a:pt x="7459" y="121"/>
                  </a:moveTo>
                  <a:cubicBezTo>
                    <a:pt x="11504" y="121"/>
                    <a:pt x="14797" y="3415"/>
                    <a:pt x="14797" y="7459"/>
                  </a:cubicBezTo>
                  <a:cubicBezTo>
                    <a:pt x="14797" y="11504"/>
                    <a:pt x="11504" y="14797"/>
                    <a:pt x="7459" y="14797"/>
                  </a:cubicBezTo>
                  <a:cubicBezTo>
                    <a:pt x="5863" y="14797"/>
                    <a:pt x="4351" y="14296"/>
                    <a:pt x="3080" y="13350"/>
                  </a:cubicBezTo>
                  <a:cubicBezTo>
                    <a:pt x="3071" y="13341"/>
                    <a:pt x="3071" y="13331"/>
                    <a:pt x="3062" y="13331"/>
                  </a:cubicBezTo>
                  <a:lnTo>
                    <a:pt x="1568" y="11838"/>
                  </a:lnTo>
                  <a:cubicBezTo>
                    <a:pt x="622" y="10558"/>
                    <a:pt x="121" y="9045"/>
                    <a:pt x="121" y="7459"/>
                  </a:cubicBezTo>
                  <a:cubicBezTo>
                    <a:pt x="121" y="3415"/>
                    <a:pt x="3414" y="121"/>
                    <a:pt x="7459" y="121"/>
                  </a:cubicBezTo>
                  <a:close/>
                  <a:moveTo>
                    <a:pt x="7459" y="1"/>
                  </a:moveTo>
                  <a:cubicBezTo>
                    <a:pt x="3349" y="1"/>
                    <a:pt x="1" y="3350"/>
                    <a:pt x="1" y="7459"/>
                  </a:cubicBezTo>
                  <a:cubicBezTo>
                    <a:pt x="1" y="9073"/>
                    <a:pt x="511" y="10613"/>
                    <a:pt x="1485" y="11912"/>
                  </a:cubicBezTo>
                  <a:lnTo>
                    <a:pt x="2988" y="13415"/>
                  </a:lnTo>
                  <a:cubicBezTo>
                    <a:pt x="2988" y="13415"/>
                    <a:pt x="2997" y="13424"/>
                    <a:pt x="2997" y="13424"/>
                  </a:cubicBezTo>
                  <a:cubicBezTo>
                    <a:pt x="2997" y="13433"/>
                    <a:pt x="2997" y="13433"/>
                    <a:pt x="3006" y="13433"/>
                  </a:cubicBezTo>
                  <a:cubicBezTo>
                    <a:pt x="4296" y="14398"/>
                    <a:pt x="5836" y="14918"/>
                    <a:pt x="7459" y="14918"/>
                  </a:cubicBezTo>
                  <a:cubicBezTo>
                    <a:pt x="11569" y="14918"/>
                    <a:pt x="14918" y="11569"/>
                    <a:pt x="14918" y="7459"/>
                  </a:cubicBezTo>
                  <a:cubicBezTo>
                    <a:pt x="14918" y="3350"/>
                    <a:pt x="11569" y="1"/>
                    <a:pt x="7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8"/>
            <p:cNvSpPr/>
            <p:nvPr/>
          </p:nvSpPr>
          <p:spPr>
            <a:xfrm>
              <a:off x="2308430" y="2495515"/>
              <a:ext cx="209161" cy="257153"/>
            </a:xfrm>
            <a:custGeom>
              <a:avLst/>
              <a:gdLst/>
              <a:ahLst/>
              <a:cxnLst/>
              <a:rect l="l" t="t" r="r" b="b"/>
              <a:pathLst>
                <a:path w="3674" h="4517" extrusionOk="0">
                  <a:moveTo>
                    <a:pt x="197" y="0"/>
                  </a:moveTo>
                  <a:cubicBezTo>
                    <a:pt x="124" y="0"/>
                    <a:pt x="58" y="45"/>
                    <a:pt x="28" y="119"/>
                  </a:cubicBezTo>
                  <a:cubicBezTo>
                    <a:pt x="0" y="212"/>
                    <a:pt x="56" y="305"/>
                    <a:pt x="148" y="333"/>
                  </a:cubicBezTo>
                  <a:cubicBezTo>
                    <a:pt x="167" y="342"/>
                    <a:pt x="2635" y="1168"/>
                    <a:pt x="3312" y="4377"/>
                  </a:cubicBezTo>
                  <a:cubicBezTo>
                    <a:pt x="3330" y="4461"/>
                    <a:pt x="3405" y="4516"/>
                    <a:pt x="3479" y="4516"/>
                  </a:cubicBezTo>
                  <a:lnTo>
                    <a:pt x="3516" y="4516"/>
                  </a:lnTo>
                  <a:cubicBezTo>
                    <a:pt x="3609" y="4498"/>
                    <a:pt x="3674" y="4405"/>
                    <a:pt x="3655" y="4312"/>
                  </a:cubicBezTo>
                  <a:cubicBezTo>
                    <a:pt x="2931" y="889"/>
                    <a:pt x="362" y="36"/>
                    <a:pt x="251" y="8"/>
                  </a:cubicBezTo>
                  <a:cubicBezTo>
                    <a:pt x="232" y="3"/>
                    <a:pt x="214"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8"/>
            <p:cNvSpPr/>
            <p:nvPr/>
          </p:nvSpPr>
          <p:spPr>
            <a:xfrm>
              <a:off x="1826239" y="3139212"/>
              <a:ext cx="42811" cy="88242"/>
            </a:xfrm>
            <a:custGeom>
              <a:avLst/>
              <a:gdLst/>
              <a:ahLst/>
              <a:cxnLst/>
              <a:rect l="l" t="t" r="r" b="b"/>
              <a:pathLst>
                <a:path w="752" h="1550" extrusionOk="0">
                  <a:moveTo>
                    <a:pt x="71" y="1"/>
                  </a:moveTo>
                  <a:cubicBezTo>
                    <a:pt x="54" y="1"/>
                    <a:pt x="38" y="8"/>
                    <a:pt x="28" y="19"/>
                  </a:cubicBezTo>
                  <a:cubicBezTo>
                    <a:pt x="0" y="46"/>
                    <a:pt x="10" y="83"/>
                    <a:pt x="28" y="102"/>
                  </a:cubicBezTo>
                  <a:lnTo>
                    <a:pt x="492" y="538"/>
                  </a:lnTo>
                  <a:cubicBezTo>
                    <a:pt x="622" y="659"/>
                    <a:pt x="622" y="853"/>
                    <a:pt x="511" y="974"/>
                  </a:cubicBezTo>
                  <a:lnTo>
                    <a:pt x="65" y="1456"/>
                  </a:lnTo>
                  <a:cubicBezTo>
                    <a:pt x="47" y="1484"/>
                    <a:pt x="47" y="1512"/>
                    <a:pt x="75" y="1540"/>
                  </a:cubicBezTo>
                  <a:cubicBezTo>
                    <a:pt x="84" y="1549"/>
                    <a:pt x="93" y="1549"/>
                    <a:pt x="112" y="1549"/>
                  </a:cubicBezTo>
                  <a:cubicBezTo>
                    <a:pt x="130" y="1549"/>
                    <a:pt x="140" y="1549"/>
                    <a:pt x="158" y="1531"/>
                  </a:cubicBezTo>
                  <a:lnTo>
                    <a:pt x="594" y="1058"/>
                  </a:lnTo>
                  <a:cubicBezTo>
                    <a:pt x="752" y="881"/>
                    <a:pt x="743" y="612"/>
                    <a:pt x="576" y="455"/>
                  </a:cubicBezTo>
                  <a:lnTo>
                    <a:pt x="112" y="19"/>
                  </a:lnTo>
                  <a:cubicBezTo>
                    <a:pt x="99" y="6"/>
                    <a:pt x="85" y="1"/>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2169522" y="2615806"/>
              <a:ext cx="214968" cy="215025"/>
            </a:xfrm>
            <a:custGeom>
              <a:avLst/>
              <a:gdLst/>
              <a:ahLst/>
              <a:cxnLst/>
              <a:rect l="l" t="t" r="r" b="b"/>
              <a:pathLst>
                <a:path w="3776" h="3777" extrusionOk="0">
                  <a:moveTo>
                    <a:pt x="353" y="1"/>
                  </a:moveTo>
                  <a:cubicBezTo>
                    <a:pt x="158" y="1"/>
                    <a:pt x="0" y="149"/>
                    <a:pt x="0" y="344"/>
                  </a:cubicBezTo>
                  <a:cubicBezTo>
                    <a:pt x="0" y="539"/>
                    <a:pt x="158" y="697"/>
                    <a:pt x="353" y="697"/>
                  </a:cubicBezTo>
                  <a:cubicBezTo>
                    <a:pt x="1856" y="697"/>
                    <a:pt x="3080" y="1921"/>
                    <a:pt x="3080" y="3424"/>
                  </a:cubicBezTo>
                  <a:cubicBezTo>
                    <a:pt x="3080" y="3619"/>
                    <a:pt x="3238" y="3776"/>
                    <a:pt x="3433" y="3776"/>
                  </a:cubicBezTo>
                  <a:cubicBezTo>
                    <a:pt x="3627" y="3776"/>
                    <a:pt x="3776" y="3619"/>
                    <a:pt x="3776" y="3424"/>
                  </a:cubicBezTo>
                  <a:cubicBezTo>
                    <a:pt x="3776" y="1531"/>
                    <a:pt x="2236" y="1"/>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a:off x="1357768" y="3566920"/>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a:off x="1348317" y="2743612"/>
              <a:ext cx="1225817" cy="929553"/>
            </a:xfrm>
            <a:custGeom>
              <a:avLst/>
              <a:gdLst/>
              <a:ahLst/>
              <a:cxnLst/>
              <a:rect l="l" t="t" r="r" b="b"/>
              <a:pathLst>
                <a:path w="21532" h="16328" extrusionOk="0">
                  <a:moveTo>
                    <a:pt x="21179" y="1"/>
                  </a:moveTo>
                  <a:cubicBezTo>
                    <a:pt x="21271" y="483"/>
                    <a:pt x="21327" y="975"/>
                    <a:pt x="21327" y="1485"/>
                  </a:cubicBezTo>
                  <a:cubicBezTo>
                    <a:pt x="21327" y="5567"/>
                    <a:pt x="18015" y="8879"/>
                    <a:pt x="13924" y="8879"/>
                  </a:cubicBezTo>
                  <a:cubicBezTo>
                    <a:pt x="12273" y="8879"/>
                    <a:pt x="10742" y="8331"/>
                    <a:pt x="9509" y="7413"/>
                  </a:cubicBezTo>
                  <a:cubicBezTo>
                    <a:pt x="9611" y="7533"/>
                    <a:pt x="9611" y="7728"/>
                    <a:pt x="9490" y="7840"/>
                  </a:cubicBezTo>
                  <a:lnTo>
                    <a:pt x="8488" y="8841"/>
                  </a:lnTo>
                  <a:cubicBezTo>
                    <a:pt x="8368" y="8962"/>
                    <a:pt x="8164" y="8962"/>
                    <a:pt x="8043" y="8841"/>
                  </a:cubicBezTo>
                  <a:lnTo>
                    <a:pt x="7848" y="8647"/>
                  </a:lnTo>
                  <a:lnTo>
                    <a:pt x="6781" y="9732"/>
                  </a:lnTo>
                  <a:cubicBezTo>
                    <a:pt x="6948" y="9927"/>
                    <a:pt x="7050" y="10075"/>
                    <a:pt x="7022" y="10103"/>
                  </a:cubicBezTo>
                  <a:lnTo>
                    <a:pt x="2032" y="15038"/>
                  </a:lnTo>
                  <a:cubicBezTo>
                    <a:pt x="1521" y="15539"/>
                    <a:pt x="705" y="15539"/>
                    <a:pt x="195" y="15038"/>
                  </a:cubicBezTo>
                  <a:cubicBezTo>
                    <a:pt x="130" y="14973"/>
                    <a:pt x="74" y="14908"/>
                    <a:pt x="28" y="14834"/>
                  </a:cubicBezTo>
                  <a:cubicBezTo>
                    <a:pt x="0" y="15187"/>
                    <a:pt x="130" y="15548"/>
                    <a:pt x="399" y="15827"/>
                  </a:cubicBezTo>
                  <a:cubicBezTo>
                    <a:pt x="909" y="16328"/>
                    <a:pt x="1735" y="16328"/>
                    <a:pt x="2236" y="15827"/>
                  </a:cubicBezTo>
                  <a:lnTo>
                    <a:pt x="7227" y="10892"/>
                  </a:lnTo>
                  <a:cubicBezTo>
                    <a:pt x="7264" y="10854"/>
                    <a:pt x="7162" y="10715"/>
                    <a:pt x="6995" y="10511"/>
                  </a:cubicBezTo>
                  <a:lnTo>
                    <a:pt x="8052" y="9435"/>
                  </a:lnTo>
                  <a:lnTo>
                    <a:pt x="8247" y="9630"/>
                  </a:lnTo>
                  <a:cubicBezTo>
                    <a:pt x="8368" y="9751"/>
                    <a:pt x="8572" y="9751"/>
                    <a:pt x="8692" y="9630"/>
                  </a:cubicBezTo>
                  <a:lnTo>
                    <a:pt x="9703" y="8628"/>
                  </a:lnTo>
                  <a:cubicBezTo>
                    <a:pt x="9815" y="8507"/>
                    <a:pt x="9824" y="8322"/>
                    <a:pt x="9713" y="8192"/>
                  </a:cubicBezTo>
                  <a:cubicBezTo>
                    <a:pt x="10947" y="9120"/>
                    <a:pt x="12477" y="9658"/>
                    <a:pt x="14138" y="9658"/>
                  </a:cubicBezTo>
                  <a:cubicBezTo>
                    <a:pt x="18219" y="9658"/>
                    <a:pt x="21531" y="6346"/>
                    <a:pt x="21531" y="2264"/>
                  </a:cubicBezTo>
                  <a:cubicBezTo>
                    <a:pt x="21531" y="1476"/>
                    <a:pt x="21411" y="715"/>
                    <a:pt x="2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500" name="Google Shape;1500;p29"/>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 Google Profiles!</a:t>
            </a:r>
            <a:endParaRPr dirty="0"/>
          </a:p>
        </p:txBody>
      </p:sp>
      <p:sp>
        <p:nvSpPr>
          <p:cNvPr id="1502" name="Google Shape;1502;p29"/>
          <p:cNvSpPr txBox="1">
            <a:spLocks noGrp="1"/>
          </p:cNvSpPr>
          <p:nvPr>
            <p:ph type="subTitle" idx="2"/>
          </p:nvPr>
        </p:nvSpPr>
        <p:spPr>
          <a:xfrm>
            <a:off x="699573" y="2920055"/>
            <a:ext cx="2796102"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separate Google profiles makes research </a:t>
            </a:r>
            <a:r>
              <a:rPr lang="en" u="sng" dirty="0"/>
              <a:t>so so much easier</a:t>
            </a:r>
            <a:r>
              <a:rPr lang="en" dirty="0"/>
              <a:t>. I would strongly rec</a:t>
            </a:r>
            <a:r>
              <a:rPr lang="en-US" dirty="0"/>
              <a:t>om</a:t>
            </a:r>
            <a:r>
              <a:rPr lang="en" dirty="0"/>
              <a:t>mend creating a debate email, so you can have an inbox dedicated to debate-related newsletters, google groups, etc. All debate-related chrome extensions will also stay on your debate profile. You can pin debate tabs, etc.</a:t>
            </a:r>
            <a:endParaRPr dirty="0"/>
          </a:p>
        </p:txBody>
      </p:sp>
      <p:sp>
        <p:nvSpPr>
          <p:cNvPr id="1503" name="Google Shape;1503;p29"/>
          <p:cNvSpPr txBox="1">
            <a:spLocks noGrp="1"/>
          </p:cNvSpPr>
          <p:nvPr>
            <p:ph type="subTitle" idx="3"/>
          </p:nvPr>
        </p:nvSpPr>
        <p:spPr>
          <a:xfrm>
            <a:off x="699573" y="1411819"/>
            <a:ext cx="2742000" cy="15165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Before you do </a:t>
            </a:r>
            <a:r>
              <a:rPr lang="en" u="sng" dirty="0"/>
              <a:t>any</a:t>
            </a:r>
            <a:r>
              <a:rPr lang="en" dirty="0"/>
              <a:t> research, separate your non-debate Google use from your debate use</a:t>
            </a:r>
            <a:endParaRPr dirty="0"/>
          </a:p>
        </p:txBody>
      </p:sp>
      <p:grpSp>
        <p:nvGrpSpPr>
          <p:cNvPr id="1504" name="Google Shape;1504;p29"/>
          <p:cNvGrpSpPr/>
          <p:nvPr/>
        </p:nvGrpSpPr>
        <p:grpSpPr>
          <a:xfrm>
            <a:off x="7225068" y="3582212"/>
            <a:ext cx="1155488" cy="930983"/>
            <a:chOff x="7225068" y="3582212"/>
            <a:chExt cx="1155488" cy="930983"/>
          </a:xfrm>
        </p:grpSpPr>
        <p:grpSp>
          <p:nvGrpSpPr>
            <p:cNvPr id="1505" name="Google Shape;1505;p29"/>
            <p:cNvGrpSpPr/>
            <p:nvPr/>
          </p:nvGrpSpPr>
          <p:grpSpPr>
            <a:xfrm>
              <a:off x="8190795" y="3582212"/>
              <a:ext cx="189761" cy="189761"/>
              <a:chOff x="5448853" y="3419595"/>
              <a:chExt cx="78736" cy="78736"/>
            </a:xfrm>
          </p:grpSpPr>
          <p:sp>
            <p:nvSpPr>
              <p:cNvPr id="1506" name="Google Shape;1506;p29"/>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29"/>
            <p:cNvSpPr/>
            <p:nvPr/>
          </p:nvSpPr>
          <p:spPr>
            <a:xfrm>
              <a:off x="7225068" y="3624794"/>
              <a:ext cx="890332" cy="888400"/>
            </a:xfrm>
            <a:custGeom>
              <a:avLst/>
              <a:gdLst/>
              <a:ahLst/>
              <a:cxnLst/>
              <a:rect l="l" t="t" r="r" b="b"/>
              <a:pathLst>
                <a:path w="11059" h="11035" extrusionOk="0">
                  <a:moveTo>
                    <a:pt x="5548" y="3056"/>
                  </a:moveTo>
                  <a:cubicBezTo>
                    <a:pt x="6021" y="3056"/>
                    <a:pt x="6494" y="3195"/>
                    <a:pt x="6893" y="3465"/>
                  </a:cubicBezTo>
                  <a:cubicBezTo>
                    <a:pt x="7496" y="3854"/>
                    <a:pt x="7885" y="4494"/>
                    <a:pt x="7978" y="5209"/>
                  </a:cubicBezTo>
                  <a:cubicBezTo>
                    <a:pt x="8117" y="6387"/>
                    <a:pt x="7366" y="7528"/>
                    <a:pt x="6225" y="7852"/>
                  </a:cubicBezTo>
                  <a:cubicBezTo>
                    <a:pt x="6001" y="7915"/>
                    <a:pt x="5774" y="7946"/>
                    <a:pt x="5548" y="7946"/>
                  </a:cubicBezTo>
                  <a:cubicBezTo>
                    <a:pt x="5072" y="7946"/>
                    <a:pt x="4603" y="7808"/>
                    <a:pt x="4193" y="7537"/>
                  </a:cubicBezTo>
                  <a:cubicBezTo>
                    <a:pt x="3600" y="7147"/>
                    <a:pt x="3201" y="6507"/>
                    <a:pt x="3117" y="5793"/>
                  </a:cubicBezTo>
                  <a:cubicBezTo>
                    <a:pt x="2969" y="4615"/>
                    <a:pt x="3720" y="3474"/>
                    <a:pt x="4861" y="3149"/>
                  </a:cubicBezTo>
                  <a:cubicBezTo>
                    <a:pt x="5084" y="3084"/>
                    <a:pt x="5316" y="3056"/>
                    <a:pt x="5548" y="3056"/>
                  </a:cubicBezTo>
                  <a:close/>
                  <a:moveTo>
                    <a:pt x="5538" y="2940"/>
                  </a:moveTo>
                  <a:cubicBezTo>
                    <a:pt x="5302" y="2940"/>
                    <a:pt x="5065" y="2972"/>
                    <a:pt x="4833" y="3038"/>
                  </a:cubicBezTo>
                  <a:cubicBezTo>
                    <a:pt x="3637" y="3381"/>
                    <a:pt x="2848" y="4568"/>
                    <a:pt x="2997" y="5802"/>
                  </a:cubicBezTo>
                  <a:cubicBezTo>
                    <a:pt x="3089" y="6554"/>
                    <a:pt x="3498" y="7222"/>
                    <a:pt x="4128" y="7639"/>
                  </a:cubicBezTo>
                  <a:cubicBezTo>
                    <a:pt x="4555" y="7917"/>
                    <a:pt x="5047" y="8066"/>
                    <a:pt x="5548" y="8066"/>
                  </a:cubicBezTo>
                  <a:cubicBezTo>
                    <a:pt x="5780" y="8066"/>
                    <a:pt x="6021" y="8029"/>
                    <a:pt x="6253" y="7964"/>
                  </a:cubicBezTo>
                  <a:cubicBezTo>
                    <a:pt x="7449" y="7620"/>
                    <a:pt x="8238" y="6433"/>
                    <a:pt x="8090" y="5199"/>
                  </a:cubicBezTo>
                  <a:cubicBezTo>
                    <a:pt x="7997" y="4448"/>
                    <a:pt x="7589" y="3780"/>
                    <a:pt x="6958" y="3362"/>
                  </a:cubicBezTo>
                  <a:cubicBezTo>
                    <a:pt x="6535" y="3085"/>
                    <a:pt x="6040" y="2940"/>
                    <a:pt x="5538" y="2940"/>
                  </a:cubicBezTo>
                  <a:close/>
                  <a:moveTo>
                    <a:pt x="4768" y="116"/>
                  </a:moveTo>
                  <a:lnTo>
                    <a:pt x="5130" y="1284"/>
                  </a:lnTo>
                  <a:cubicBezTo>
                    <a:pt x="5149" y="1331"/>
                    <a:pt x="5195" y="1368"/>
                    <a:pt x="5260" y="1368"/>
                  </a:cubicBezTo>
                  <a:cubicBezTo>
                    <a:pt x="5369" y="1359"/>
                    <a:pt x="5476" y="1354"/>
                    <a:pt x="5584" y="1354"/>
                  </a:cubicBezTo>
                  <a:cubicBezTo>
                    <a:pt x="5899" y="1354"/>
                    <a:pt x="6210" y="1394"/>
                    <a:pt x="6522" y="1470"/>
                  </a:cubicBezTo>
                  <a:cubicBezTo>
                    <a:pt x="6534" y="1474"/>
                    <a:pt x="6546" y="1476"/>
                    <a:pt x="6557" y="1476"/>
                  </a:cubicBezTo>
                  <a:cubicBezTo>
                    <a:pt x="6600" y="1476"/>
                    <a:pt x="6639" y="1451"/>
                    <a:pt x="6661" y="1414"/>
                  </a:cubicBezTo>
                  <a:lnTo>
                    <a:pt x="7227" y="329"/>
                  </a:lnTo>
                  <a:lnTo>
                    <a:pt x="8804" y="1155"/>
                  </a:lnTo>
                  <a:lnTo>
                    <a:pt x="8247" y="2240"/>
                  </a:lnTo>
                  <a:cubicBezTo>
                    <a:pt x="8219" y="2286"/>
                    <a:pt x="8229" y="2342"/>
                    <a:pt x="8275" y="2379"/>
                  </a:cubicBezTo>
                  <a:cubicBezTo>
                    <a:pt x="8590" y="2667"/>
                    <a:pt x="8869" y="2991"/>
                    <a:pt x="9091" y="3353"/>
                  </a:cubicBezTo>
                  <a:cubicBezTo>
                    <a:pt x="9112" y="3395"/>
                    <a:pt x="9149" y="3416"/>
                    <a:pt x="9189" y="3416"/>
                  </a:cubicBezTo>
                  <a:cubicBezTo>
                    <a:pt x="9203" y="3416"/>
                    <a:pt x="9217" y="3413"/>
                    <a:pt x="9231" y="3409"/>
                  </a:cubicBezTo>
                  <a:lnTo>
                    <a:pt x="10399" y="3047"/>
                  </a:lnTo>
                  <a:lnTo>
                    <a:pt x="10937" y="4735"/>
                  </a:lnTo>
                  <a:lnTo>
                    <a:pt x="10937" y="4735"/>
                  </a:lnTo>
                  <a:lnTo>
                    <a:pt x="9769" y="5116"/>
                  </a:lnTo>
                  <a:cubicBezTo>
                    <a:pt x="9713" y="5125"/>
                    <a:pt x="9676" y="5181"/>
                    <a:pt x="9685" y="5236"/>
                  </a:cubicBezTo>
                  <a:cubicBezTo>
                    <a:pt x="9713" y="5663"/>
                    <a:pt x="9676" y="6090"/>
                    <a:pt x="9574" y="6507"/>
                  </a:cubicBezTo>
                  <a:cubicBezTo>
                    <a:pt x="9565" y="6554"/>
                    <a:pt x="9583" y="6609"/>
                    <a:pt x="9639" y="6637"/>
                  </a:cubicBezTo>
                  <a:lnTo>
                    <a:pt x="10724" y="7212"/>
                  </a:lnTo>
                  <a:lnTo>
                    <a:pt x="9898" y="8789"/>
                  </a:lnTo>
                  <a:lnTo>
                    <a:pt x="8813" y="8223"/>
                  </a:lnTo>
                  <a:cubicBezTo>
                    <a:pt x="8796" y="8213"/>
                    <a:pt x="8776" y="8208"/>
                    <a:pt x="8756" y="8208"/>
                  </a:cubicBezTo>
                  <a:cubicBezTo>
                    <a:pt x="8722" y="8208"/>
                    <a:pt x="8688" y="8222"/>
                    <a:pt x="8665" y="8251"/>
                  </a:cubicBezTo>
                  <a:cubicBezTo>
                    <a:pt x="8386" y="8576"/>
                    <a:pt x="8052" y="8845"/>
                    <a:pt x="7691" y="9068"/>
                  </a:cubicBezTo>
                  <a:cubicBezTo>
                    <a:pt x="7644" y="9095"/>
                    <a:pt x="7626" y="9151"/>
                    <a:pt x="7635" y="9207"/>
                  </a:cubicBezTo>
                  <a:lnTo>
                    <a:pt x="8006" y="10376"/>
                  </a:lnTo>
                  <a:lnTo>
                    <a:pt x="6308" y="10914"/>
                  </a:lnTo>
                  <a:lnTo>
                    <a:pt x="5937" y="9745"/>
                  </a:lnTo>
                  <a:cubicBezTo>
                    <a:pt x="5919" y="9698"/>
                    <a:pt x="5872" y="9661"/>
                    <a:pt x="5826" y="9661"/>
                  </a:cubicBezTo>
                  <a:lnTo>
                    <a:pt x="5817" y="9661"/>
                  </a:lnTo>
                  <a:cubicBezTo>
                    <a:pt x="5725" y="9667"/>
                    <a:pt x="5634" y="9670"/>
                    <a:pt x="5543" y="9670"/>
                  </a:cubicBezTo>
                  <a:cubicBezTo>
                    <a:pt x="5208" y="9670"/>
                    <a:pt x="4874" y="9630"/>
                    <a:pt x="4546" y="9550"/>
                  </a:cubicBezTo>
                  <a:cubicBezTo>
                    <a:pt x="4537" y="9548"/>
                    <a:pt x="4528" y="9548"/>
                    <a:pt x="4519" y="9548"/>
                  </a:cubicBezTo>
                  <a:cubicBezTo>
                    <a:pt x="4473" y="9548"/>
                    <a:pt x="4430" y="9568"/>
                    <a:pt x="4407" y="9615"/>
                  </a:cubicBezTo>
                  <a:lnTo>
                    <a:pt x="3841" y="10700"/>
                  </a:lnTo>
                  <a:lnTo>
                    <a:pt x="2264" y="9875"/>
                  </a:lnTo>
                  <a:lnTo>
                    <a:pt x="2830" y="8789"/>
                  </a:lnTo>
                  <a:cubicBezTo>
                    <a:pt x="2848" y="8743"/>
                    <a:pt x="2839" y="8678"/>
                    <a:pt x="2802" y="8641"/>
                  </a:cubicBezTo>
                  <a:cubicBezTo>
                    <a:pt x="2477" y="8363"/>
                    <a:pt x="2199" y="8029"/>
                    <a:pt x="1976" y="7667"/>
                  </a:cubicBezTo>
                  <a:cubicBezTo>
                    <a:pt x="1956" y="7632"/>
                    <a:pt x="1920" y="7613"/>
                    <a:pt x="1880" y="7613"/>
                  </a:cubicBezTo>
                  <a:cubicBezTo>
                    <a:pt x="1866" y="7613"/>
                    <a:pt x="1851" y="7616"/>
                    <a:pt x="1837" y="7620"/>
                  </a:cubicBezTo>
                  <a:lnTo>
                    <a:pt x="668" y="7982"/>
                  </a:lnTo>
                  <a:lnTo>
                    <a:pt x="139" y="6285"/>
                  </a:lnTo>
                  <a:lnTo>
                    <a:pt x="1299" y="5914"/>
                  </a:lnTo>
                  <a:cubicBezTo>
                    <a:pt x="1355" y="5895"/>
                    <a:pt x="1392" y="5849"/>
                    <a:pt x="1382" y="5793"/>
                  </a:cubicBezTo>
                  <a:cubicBezTo>
                    <a:pt x="1355" y="5366"/>
                    <a:pt x="1392" y="4939"/>
                    <a:pt x="1494" y="4522"/>
                  </a:cubicBezTo>
                  <a:cubicBezTo>
                    <a:pt x="1512" y="4466"/>
                    <a:pt x="1485" y="4411"/>
                    <a:pt x="1438" y="4392"/>
                  </a:cubicBezTo>
                  <a:lnTo>
                    <a:pt x="353" y="3817"/>
                  </a:lnTo>
                  <a:lnTo>
                    <a:pt x="1178" y="2240"/>
                  </a:lnTo>
                  <a:lnTo>
                    <a:pt x="2254" y="2806"/>
                  </a:lnTo>
                  <a:cubicBezTo>
                    <a:pt x="2273" y="2815"/>
                    <a:pt x="2292" y="2819"/>
                    <a:pt x="2309" y="2819"/>
                  </a:cubicBezTo>
                  <a:cubicBezTo>
                    <a:pt x="2345" y="2819"/>
                    <a:pt x="2378" y="2803"/>
                    <a:pt x="2403" y="2778"/>
                  </a:cubicBezTo>
                  <a:cubicBezTo>
                    <a:pt x="2681" y="2453"/>
                    <a:pt x="3015" y="2175"/>
                    <a:pt x="3377" y="1962"/>
                  </a:cubicBezTo>
                  <a:cubicBezTo>
                    <a:pt x="3423" y="1925"/>
                    <a:pt x="3451" y="1869"/>
                    <a:pt x="3433" y="1823"/>
                  </a:cubicBezTo>
                  <a:lnTo>
                    <a:pt x="3071" y="644"/>
                  </a:lnTo>
                  <a:lnTo>
                    <a:pt x="4768" y="116"/>
                  </a:lnTo>
                  <a:close/>
                  <a:moveTo>
                    <a:pt x="4748" y="0"/>
                  </a:moveTo>
                  <a:cubicBezTo>
                    <a:pt x="4739" y="0"/>
                    <a:pt x="4730" y="2"/>
                    <a:pt x="4722" y="4"/>
                  </a:cubicBezTo>
                  <a:lnTo>
                    <a:pt x="3024" y="542"/>
                  </a:lnTo>
                  <a:cubicBezTo>
                    <a:pt x="2997" y="552"/>
                    <a:pt x="2969" y="570"/>
                    <a:pt x="2960" y="598"/>
                  </a:cubicBezTo>
                  <a:cubicBezTo>
                    <a:pt x="2941" y="626"/>
                    <a:pt x="2941" y="663"/>
                    <a:pt x="2950" y="691"/>
                  </a:cubicBezTo>
                  <a:lnTo>
                    <a:pt x="3321" y="1860"/>
                  </a:lnTo>
                  <a:cubicBezTo>
                    <a:pt x="2941" y="2092"/>
                    <a:pt x="2607" y="2370"/>
                    <a:pt x="2310" y="2704"/>
                  </a:cubicBezTo>
                  <a:lnTo>
                    <a:pt x="1225" y="2138"/>
                  </a:lnTo>
                  <a:cubicBezTo>
                    <a:pt x="1197" y="2129"/>
                    <a:pt x="1169" y="2129"/>
                    <a:pt x="1132" y="2129"/>
                  </a:cubicBezTo>
                  <a:cubicBezTo>
                    <a:pt x="1104" y="2138"/>
                    <a:pt x="1076" y="2166"/>
                    <a:pt x="1067" y="2194"/>
                  </a:cubicBezTo>
                  <a:lnTo>
                    <a:pt x="241" y="3771"/>
                  </a:lnTo>
                  <a:cubicBezTo>
                    <a:pt x="232" y="3798"/>
                    <a:pt x="232" y="3826"/>
                    <a:pt x="241" y="3863"/>
                  </a:cubicBezTo>
                  <a:cubicBezTo>
                    <a:pt x="251" y="3891"/>
                    <a:pt x="269" y="3919"/>
                    <a:pt x="297" y="3928"/>
                  </a:cubicBezTo>
                  <a:lnTo>
                    <a:pt x="1382" y="4494"/>
                  </a:lnTo>
                  <a:cubicBezTo>
                    <a:pt x="1280" y="4921"/>
                    <a:pt x="1243" y="5366"/>
                    <a:pt x="1271" y="5802"/>
                  </a:cubicBezTo>
                  <a:lnTo>
                    <a:pt x="102" y="6173"/>
                  </a:lnTo>
                  <a:cubicBezTo>
                    <a:pt x="37" y="6192"/>
                    <a:pt x="0" y="6266"/>
                    <a:pt x="19" y="6322"/>
                  </a:cubicBezTo>
                  <a:lnTo>
                    <a:pt x="557" y="8019"/>
                  </a:lnTo>
                  <a:cubicBezTo>
                    <a:pt x="571" y="8069"/>
                    <a:pt x="619" y="8103"/>
                    <a:pt x="665" y="8103"/>
                  </a:cubicBezTo>
                  <a:cubicBezTo>
                    <a:pt x="679" y="8103"/>
                    <a:pt x="693" y="8100"/>
                    <a:pt x="705" y="8094"/>
                  </a:cubicBezTo>
                  <a:lnTo>
                    <a:pt x="1874" y="7732"/>
                  </a:lnTo>
                  <a:cubicBezTo>
                    <a:pt x="2106" y="8103"/>
                    <a:pt x="2394" y="8446"/>
                    <a:pt x="2718" y="8734"/>
                  </a:cubicBezTo>
                  <a:lnTo>
                    <a:pt x="2162" y="9819"/>
                  </a:lnTo>
                  <a:cubicBezTo>
                    <a:pt x="2125" y="9884"/>
                    <a:pt x="2152" y="9958"/>
                    <a:pt x="2208" y="9986"/>
                  </a:cubicBezTo>
                  <a:lnTo>
                    <a:pt x="3785" y="10802"/>
                  </a:lnTo>
                  <a:cubicBezTo>
                    <a:pt x="3803" y="10814"/>
                    <a:pt x="3823" y="10819"/>
                    <a:pt x="3843" y="10819"/>
                  </a:cubicBezTo>
                  <a:cubicBezTo>
                    <a:pt x="3888" y="10819"/>
                    <a:pt x="3933" y="10794"/>
                    <a:pt x="3952" y="10756"/>
                  </a:cubicBezTo>
                  <a:lnTo>
                    <a:pt x="4518" y="9671"/>
                  </a:lnTo>
                  <a:cubicBezTo>
                    <a:pt x="4853" y="9751"/>
                    <a:pt x="5194" y="9791"/>
                    <a:pt x="5541" y="9791"/>
                  </a:cubicBezTo>
                  <a:cubicBezTo>
                    <a:pt x="5636" y="9791"/>
                    <a:pt x="5731" y="9788"/>
                    <a:pt x="5826" y="9782"/>
                  </a:cubicBezTo>
                  <a:lnTo>
                    <a:pt x="6197" y="10951"/>
                  </a:lnTo>
                  <a:cubicBezTo>
                    <a:pt x="6216" y="10997"/>
                    <a:pt x="6262" y="11034"/>
                    <a:pt x="6308" y="11034"/>
                  </a:cubicBezTo>
                  <a:lnTo>
                    <a:pt x="6346" y="11034"/>
                  </a:lnTo>
                  <a:lnTo>
                    <a:pt x="8043" y="10496"/>
                  </a:lnTo>
                  <a:cubicBezTo>
                    <a:pt x="8099" y="10478"/>
                    <a:pt x="8136" y="10403"/>
                    <a:pt x="8117" y="10338"/>
                  </a:cubicBezTo>
                  <a:lnTo>
                    <a:pt x="7756" y="9170"/>
                  </a:lnTo>
                  <a:cubicBezTo>
                    <a:pt x="8127" y="8947"/>
                    <a:pt x="8461" y="8659"/>
                    <a:pt x="8757" y="8335"/>
                  </a:cubicBezTo>
                  <a:lnTo>
                    <a:pt x="9843" y="8891"/>
                  </a:lnTo>
                  <a:cubicBezTo>
                    <a:pt x="9859" y="8902"/>
                    <a:pt x="9879" y="8907"/>
                    <a:pt x="9898" y="8907"/>
                  </a:cubicBezTo>
                  <a:cubicBezTo>
                    <a:pt x="9911" y="8907"/>
                    <a:pt x="9924" y="8904"/>
                    <a:pt x="9936" y="8901"/>
                  </a:cubicBezTo>
                  <a:cubicBezTo>
                    <a:pt x="9963" y="8891"/>
                    <a:pt x="9991" y="8873"/>
                    <a:pt x="10010" y="8845"/>
                  </a:cubicBezTo>
                  <a:lnTo>
                    <a:pt x="10826" y="7268"/>
                  </a:lnTo>
                  <a:cubicBezTo>
                    <a:pt x="10854" y="7212"/>
                    <a:pt x="10835" y="7138"/>
                    <a:pt x="10771" y="7101"/>
                  </a:cubicBezTo>
                  <a:lnTo>
                    <a:pt x="9685" y="6535"/>
                  </a:lnTo>
                  <a:cubicBezTo>
                    <a:pt x="9787" y="6108"/>
                    <a:pt x="9824" y="5672"/>
                    <a:pt x="9806" y="5227"/>
                  </a:cubicBezTo>
                  <a:lnTo>
                    <a:pt x="10965" y="4856"/>
                  </a:lnTo>
                  <a:cubicBezTo>
                    <a:pt x="10993" y="4847"/>
                    <a:pt x="11021" y="4828"/>
                    <a:pt x="11040" y="4800"/>
                  </a:cubicBezTo>
                  <a:cubicBezTo>
                    <a:pt x="11049" y="4773"/>
                    <a:pt x="11058" y="4735"/>
                    <a:pt x="11049" y="4708"/>
                  </a:cubicBezTo>
                  <a:lnTo>
                    <a:pt x="10511" y="3019"/>
                  </a:lnTo>
                  <a:cubicBezTo>
                    <a:pt x="10495" y="2966"/>
                    <a:pt x="10442" y="2931"/>
                    <a:pt x="10393" y="2931"/>
                  </a:cubicBezTo>
                  <a:cubicBezTo>
                    <a:pt x="10382" y="2931"/>
                    <a:pt x="10372" y="2933"/>
                    <a:pt x="10362" y="2936"/>
                  </a:cubicBezTo>
                  <a:lnTo>
                    <a:pt x="9193" y="3307"/>
                  </a:lnTo>
                  <a:cubicBezTo>
                    <a:pt x="8962" y="2926"/>
                    <a:pt x="8674" y="2592"/>
                    <a:pt x="8349" y="2296"/>
                  </a:cubicBezTo>
                  <a:lnTo>
                    <a:pt x="8906" y="1210"/>
                  </a:lnTo>
                  <a:cubicBezTo>
                    <a:pt x="8943" y="1155"/>
                    <a:pt x="8915" y="1080"/>
                    <a:pt x="8860" y="1053"/>
                  </a:cubicBezTo>
                  <a:lnTo>
                    <a:pt x="7282" y="227"/>
                  </a:lnTo>
                  <a:cubicBezTo>
                    <a:pt x="7263" y="220"/>
                    <a:pt x="7238" y="214"/>
                    <a:pt x="7216" y="214"/>
                  </a:cubicBezTo>
                  <a:cubicBezTo>
                    <a:pt x="7207" y="214"/>
                    <a:pt x="7198" y="215"/>
                    <a:pt x="7190" y="218"/>
                  </a:cubicBezTo>
                  <a:cubicBezTo>
                    <a:pt x="7162" y="227"/>
                    <a:pt x="7134" y="255"/>
                    <a:pt x="7115" y="283"/>
                  </a:cubicBezTo>
                  <a:lnTo>
                    <a:pt x="6550" y="1368"/>
                  </a:lnTo>
                  <a:cubicBezTo>
                    <a:pt x="6205" y="1286"/>
                    <a:pt x="5854" y="1239"/>
                    <a:pt x="5497" y="1239"/>
                  </a:cubicBezTo>
                  <a:cubicBezTo>
                    <a:pt x="5412" y="1239"/>
                    <a:pt x="5327" y="1242"/>
                    <a:pt x="5242" y="1247"/>
                  </a:cubicBezTo>
                  <a:lnTo>
                    <a:pt x="4871" y="88"/>
                  </a:lnTo>
                  <a:cubicBezTo>
                    <a:pt x="4861" y="60"/>
                    <a:pt x="4843" y="32"/>
                    <a:pt x="4815" y="14"/>
                  </a:cubicBezTo>
                  <a:cubicBezTo>
                    <a:pt x="4795" y="7"/>
                    <a:pt x="4771" y="0"/>
                    <a:pt x="4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29"/>
          <p:cNvGrpSpPr/>
          <p:nvPr/>
        </p:nvGrpSpPr>
        <p:grpSpPr>
          <a:xfrm>
            <a:off x="6959933" y="2357479"/>
            <a:ext cx="1298848" cy="1015848"/>
            <a:chOff x="781983" y="2939892"/>
            <a:chExt cx="1298848" cy="1015848"/>
          </a:xfrm>
        </p:grpSpPr>
        <p:sp>
          <p:nvSpPr>
            <p:cNvPr id="1516" name="Google Shape;1516;p29"/>
            <p:cNvSpPr/>
            <p:nvPr/>
          </p:nvSpPr>
          <p:spPr>
            <a:xfrm>
              <a:off x="786411" y="3238660"/>
              <a:ext cx="998615" cy="711847"/>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781983" y="3234151"/>
              <a:ext cx="1008276" cy="721589"/>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842445" y="3184880"/>
              <a:ext cx="998615" cy="120359"/>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837937" y="3180371"/>
              <a:ext cx="1007632" cy="129295"/>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950731" y="3219982"/>
              <a:ext cx="45648" cy="46372"/>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022465" y="3219982"/>
              <a:ext cx="46372" cy="46372"/>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879077" y="3219982"/>
              <a:ext cx="46372" cy="46372"/>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841721" y="3305160"/>
              <a:ext cx="999340" cy="587061"/>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837212" y="3299927"/>
              <a:ext cx="1008356" cy="596802"/>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1256989" y="3442589"/>
              <a:ext cx="458571" cy="9017"/>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1256989" y="3510538"/>
              <a:ext cx="167375" cy="9741"/>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1479518" y="3510538"/>
              <a:ext cx="200947" cy="9741"/>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256989" y="3717365"/>
              <a:ext cx="297314" cy="909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1256989" y="3582191"/>
              <a:ext cx="462355" cy="9822"/>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256989" y="3650140"/>
              <a:ext cx="153125" cy="9822"/>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444416" y="3650140"/>
              <a:ext cx="271149" cy="9822"/>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12650" y="3420127"/>
              <a:ext cx="298844" cy="298844"/>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08141" y="3415699"/>
              <a:ext cx="307780" cy="307780"/>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899929" y="3422381"/>
              <a:ext cx="298119" cy="298039"/>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895501" y="3417148"/>
              <a:ext cx="307780" cy="307780"/>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1098627" y="3444038"/>
              <a:ext cx="74791" cy="74791"/>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1094118" y="3438805"/>
              <a:ext cx="83728" cy="84452"/>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1539981" y="2967184"/>
              <a:ext cx="514684" cy="462677"/>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1560913" y="2962354"/>
              <a:ext cx="472096" cy="472096"/>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1555680" y="2944642"/>
              <a:ext cx="525150" cy="463079"/>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1581846" y="2939892"/>
              <a:ext cx="472096" cy="472096"/>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1655753" y="3061621"/>
              <a:ext cx="306331" cy="193540"/>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1650520" y="3057193"/>
              <a:ext cx="315992" cy="202476"/>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29"/>
          <p:cNvGrpSpPr/>
          <p:nvPr/>
        </p:nvGrpSpPr>
        <p:grpSpPr>
          <a:xfrm>
            <a:off x="6414297" y="1204526"/>
            <a:ext cx="1469314" cy="944106"/>
            <a:chOff x="5423018" y="1213448"/>
            <a:chExt cx="1203665" cy="773414"/>
          </a:xfrm>
        </p:grpSpPr>
        <p:sp>
          <p:nvSpPr>
            <p:cNvPr id="1545" name="Google Shape;1545;p29"/>
            <p:cNvSpPr/>
            <p:nvPr/>
          </p:nvSpPr>
          <p:spPr>
            <a:xfrm>
              <a:off x="6505138" y="1371577"/>
              <a:ext cx="121545" cy="121073"/>
            </a:xfrm>
            <a:custGeom>
              <a:avLst/>
              <a:gdLst/>
              <a:ahLst/>
              <a:cxnLst/>
              <a:rect l="l" t="t" r="r" b="b"/>
              <a:pathLst>
                <a:path w="2060" h="2052" extrusionOk="0">
                  <a:moveTo>
                    <a:pt x="1030" y="177"/>
                  </a:moveTo>
                  <a:lnTo>
                    <a:pt x="1318" y="715"/>
                  </a:lnTo>
                  <a:cubicBezTo>
                    <a:pt x="1327" y="725"/>
                    <a:pt x="1336" y="725"/>
                    <a:pt x="1346" y="734"/>
                  </a:cubicBezTo>
                  <a:lnTo>
                    <a:pt x="1874" y="1031"/>
                  </a:lnTo>
                  <a:lnTo>
                    <a:pt x="1346" y="1318"/>
                  </a:lnTo>
                  <a:cubicBezTo>
                    <a:pt x="1336" y="1318"/>
                    <a:pt x="1327" y="1328"/>
                    <a:pt x="1318" y="1337"/>
                  </a:cubicBezTo>
                  <a:lnTo>
                    <a:pt x="1030" y="1875"/>
                  </a:lnTo>
                  <a:lnTo>
                    <a:pt x="733" y="1337"/>
                  </a:lnTo>
                  <a:cubicBezTo>
                    <a:pt x="733" y="1328"/>
                    <a:pt x="724" y="1318"/>
                    <a:pt x="715" y="1318"/>
                  </a:cubicBezTo>
                  <a:lnTo>
                    <a:pt x="177" y="1021"/>
                  </a:lnTo>
                  <a:lnTo>
                    <a:pt x="715" y="734"/>
                  </a:lnTo>
                  <a:cubicBezTo>
                    <a:pt x="724" y="725"/>
                    <a:pt x="733" y="715"/>
                    <a:pt x="743" y="706"/>
                  </a:cubicBezTo>
                  <a:lnTo>
                    <a:pt x="1030" y="177"/>
                  </a:lnTo>
                  <a:close/>
                  <a:moveTo>
                    <a:pt x="1030" y="1"/>
                  </a:moveTo>
                  <a:cubicBezTo>
                    <a:pt x="1012" y="1"/>
                    <a:pt x="993" y="10"/>
                    <a:pt x="984" y="29"/>
                  </a:cubicBezTo>
                  <a:lnTo>
                    <a:pt x="641" y="641"/>
                  </a:lnTo>
                  <a:lnTo>
                    <a:pt x="28" y="975"/>
                  </a:lnTo>
                  <a:cubicBezTo>
                    <a:pt x="10" y="984"/>
                    <a:pt x="0" y="1003"/>
                    <a:pt x="0" y="1021"/>
                  </a:cubicBezTo>
                  <a:cubicBezTo>
                    <a:pt x="0" y="1040"/>
                    <a:pt x="10" y="1059"/>
                    <a:pt x="28" y="1077"/>
                  </a:cubicBezTo>
                  <a:lnTo>
                    <a:pt x="641" y="1411"/>
                  </a:lnTo>
                  <a:lnTo>
                    <a:pt x="975" y="2023"/>
                  </a:lnTo>
                  <a:cubicBezTo>
                    <a:pt x="984" y="2042"/>
                    <a:pt x="1002" y="2051"/>
                    <a:pt x="1030" y="2051"/>
                  </a:cubicBezTo>
                  <a:cubicBezTo>
                    <a:pt x="1049" y="2051"/>
                    <a:pt x="1067" y="2042"/>
                    <a:pt x="1077" y="2023"/>
                  </a:cubicBezTo>
                  <a:lnTo>
                    <a:pt x="1411" y="1411"/>
                  </a:lnTo>
                  <a:lnTo>
                    <a:pt x="2023" y="1077"/>
                  </a:lnTo>
                  <a:cubicBezTo>
                    <a:pt x="2041" y="1068"/>
                    <a:pt x="2060" y="1049"/>
                    <a:pt x="2060" y="1021"/>
                  </a:cubicBezTo>
                  <a:cubicBezTo>
                    <a:pt x="2060" y="1003"/>
                    <a:pt x="2041" y="984"/>
                    <a:pt x="2023" y="975"/>
                  </a:cubicBezTo>
                  <a:lnTo>
                    <a:pt x="1411" y="641"/>
                  </a:lnTo>
                  <a:lnTo>
                    <a:pt x="1086" y="29"/>
                  </a:lnTo>
                  <a:cubicBezTo>
                    <a:pt x="1067" y="10"/>
                    <a:pt x="1049"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5489220" y="1480556"/>
              <a:ext cx="7198" cy="44370"/>
            </a:xfrm>
            <a:custGeom>
              <a:avLst/>
              <a:gdLst/>
              <a:ahLst/>
              <a:cxnLst/>
              <a:rect l="l" t="t" r="r" b="b"/>
              <a:pathLst>
                <a:path w="122" h="752" extrusionOk="0">
                  <a:moveTo>
                    <a:pt x="66" y="0"/>
                  </a:moveTo>
                  <a:cubicBezTo>
                    <a:pt x="29" y="0"/>
                    <a:pt x="1" y="28"/>
                    <a:pt x="1" y="65"/>
                  </a:cubicBezTo>
                  <a:lnTo>
                    <a:pt x="1" y="687"/>
                  </a:lnTo>
                  <a:cubicBezTo>
                    <a:pt x="1" y="724"/>
                    <a:pt x="29" y="751"/>
                    <a:pt x="66" y="751"/>
                  </a:cubicBezTo>
                  <a:cubicBezTo>
                    <a:pt x="94" y="751"/>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5489220" y="1575787"/>
              <a:ext cx="7198" cy="44370"/>
            </a:xfrm>
            <a:custGeom>
              <a:avLst/>
              <a:gdLst/>
              <a:ahLst/>
              <a:cxnLst/>
              <a:rect l="l" t="t" r="r" b="b"/>
              <a:pathLst>
                <a:path w="122" h="752" extrusionOk="0">
                  <a:moveTo>
                    <a:pt x="66" y="0"/>
                  </a:moveTo>
                  <a:cubicBezTo>
                    <a:pt x="29" y="0"/>
                    <a:pt x="1" y="28"/>
                    <a:pt x="1" y="65"/>
                  </a:cubicBezTo>
                  <a:lnTo>
                    <a:pt x="1" y="687"/>
                  </a:lnTo>
                  <a:cubicBezTo>
                    <a:pt x="1" y="724"/>
                    <a:pt x="29" y="752"/>
                    <a:pt x="66" y="752"/>
                  </a:cubicBezTo>
                  <a:cubicBezTo>
                    <a:pt x="94" y="752"/>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5518250" y="1546757"/>
              <a:ext cx="44370" cy="7198"/>
            </a:xfrm>
            <a:custGeom>
              <a:avLst/>
              <a:gdLst/>
              <a:ahLst/>
              <a:cxnLst/>
              <a:rect l="l" t="t" r="r" b="b"/>
              <a:pathLst>
                <a:path w="752" h="122" extrusionOk="0">
                  <a:moveTo>
                    <a:pt x="66" y="1"/>
                  </a:moveTo>
                  <a:cubicBezTo>
                    <a:pt x="28" y="1"/>
                    <a:pt x="1" y="28"/>
                    <a:pt x="1" y="56"/>
                  </a:cubicBezTo>
                  <a:cubicBezTo>
                    <a:pt x="1" y="93"/>
                    <a:pt x="28" y="121"/>
                    <a:pt x="66" y="121"/>
                  </a:cubicBezTo>
                  <a:lnTo>
                    <a:pt x="696" y="121"/>
                  </a:lnTo>
                  <a:cubicBezTo>
                    <a:pt x="724" y="121"/>
                    <a:pt x="752" y="93"/>
                    <a:pt x="752" y="56"/>
                  </a:cubicBezTo>
                  <a:cubicBezTo>
                    <a:pt x="752" y="28"/>
                    <a:pt x="724"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5423018" y="1546757"/>
              <a:ext cx="44370" cy="7198"/>
            </a:xfrm>
            <a:custGeom>
              <a:avLst/>
              <a:gdLst/>
              <a:ahLst/>
              <a:cxnLst/>
              <a:rect l="l" t="t" r="r" b="b"/>
              <a:pathLst>
                <a:path w="752" h="122" extrusionOk="0">
                  <a:moveTo>
                    <a:pt x="65" y="1"/>
                  </a:moveTo>
                  <a:cubicBezTo>
                    <a:pt x="28" y="1"/>
                    <a:pt x="0" y="28"/>
                    <a:pt x="0" y="56"/>
                  </a:cubicBezTo>
                  <a:cubicBezTo>
                    <a:pt x="0" y="93"/>
                    <a:pt x="28" y="121"/>
                    <a:pt x="65" y="121"/>
                  </a:cubicBezTo>
                  <a:lnTo>
                    <a:pt x="687" y="121"/>
                  </a:lnTo>
                  <a:cubicBezTo>
                    <a:pt x="724" y="121"/>
                    <a:pt x="752" y="93"/>
                    <a:pt x="752" y="56"/>
                  </a:cubicBezTo>
                  <a:cubicBezTo>
                    <a:pt x="752" y="28"/>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5446030" y="1570831"/>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5442194" y="1567291"/>
              <a:ext cx="33985" cy="33159"/>
            </a:xfrm>
            <a:custGeom>
              <a:avLst/>
              <a:gdLst/>
              <a:ahLst/>
              <a:cxnLst/>
              <a:rect l="l" t="t" r="r" b="b"/>
              <a:pathLst>
                <a:path w="576" h="562" extrusionOk="0">
                  <a:moveTo>
                    <a:pt x="512" y="0"/>
                  </a:moveTo>
                  <a:cubicBezTo>
                    <a:pt x="496" y="0"/>
                    <a:pt x="483" y="5"/>
                    <a:pt x="473" y="14"/>
                  </a:cubicBezTo>
                  <a:lnTo>
                    <a:pt x="28" y="460"/>
                  </a:lnTo>
                  <a:cubicBezTo>
                    <a:pt x="0" y="487"/>
                    <a:pt x="0" y="525"/>
                    <a:pt x="28" y="543"/>
                  </a:cubicBezTo>
                  <a:cubicBezTo>
                    <a:pt x="37" y="562"/>
                    <a:pt x="47" y="562"/>
                    <a:pt x="65" y="562"/>
                  </a:cubicBezTo>
                  <a:cubicBezTo>
                    <a:pt x="84" y="562"/>
                    <a:pt x="93" y="56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5513352" y="1503508"/>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5509517" y="1499968"/>
              <a:ext cx="33985" cy="33159"/>
            </a:xfrm>
            <a:custGeom>
              <a:avLst/>
              <a:gdLst/>
              <a:ahLst/>
              <a:cxnLst/>
              <a:rect l="l" t="t" r="r" b="b"/>
              <a:pathLst>
                <a:path w="576" h="562" extrusionOk="0">
                  <a:moveTo>
                    <a:pt x="512" y="0"/>
                  </a:moveTo>
                  <a:cubicBezTo>
                    <a:pt x="496" y="0"/>
                    <a:pt x="483" y="5"/>
                    <a:pt x="473" y="14"/>
                  </a:cubicBezTo>
                  <a:lnTo>
                    <a:pt x="28" y="460"/>
                  </a:lnTo>
                  <a:cubicBezTo>
                    <a:pt x="0" y="487"/>
                    <a:pt x="0" y="524"/>
                    <a:pt x="28" y="543"/>
                  </a:cubicBezTo>
                  <a:cubicBezTo>
                    <a:pt x="37" y="552"/>
                    <a:pt x="56" y="562"/>
                    <a:pt x="65" y="562"/>
                  </a:cubicBezTo>
                  <a:cubicBezTo>
                    <a:pt x="84" y="562"/>
                    <a:pt x="93" y="55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5446030" y="1503508"/>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5442194" y="1499968"/>
              <a:ext cx="33985" cy="33159"/>
            </a:xfrm>
            <a:custGeom>
              <a:avLst/>
              <a:gdLst/>
              <a:ahLst/>
              <a:cxnLst/>
              <a:rect l="l" t="t" r="r" b="b"/>
              <a:pathLst>
                <a:path w="576" h="562" extrusionOk="0">
                  <a:moveTo>
                    <a:pt x="65" y="0"/>
                  </a:moveTo>
                  <a:cubicBezTo>
                    <a:pt x="51" y="0"/>
                    <a:pt x="37" y="5"/>
                    <a:pt x="28" y="14"/>
                  </a:cubicBezTo>
                  <a:cubicBezTo>
                    <a:pt x="0" y="42"/>
                    <a:pt x="0" y="79"/>
                    <a:pt x="28" y="98"/>
                  </a:cubicBezTo>
                  <a:lnTo>
                    <a:pt x="473" y="543"/>
                  </a:lnTo>
                  <a:cubicBezTo>
                    <a:pt x="483" y="552"/>
                    <a:pt x="492" y="562"/>
                    <a:pt x="510" y="562"/>
                  </a:cubicBezTo>
                  <a:cubicBezTo>
                    <a:pt x="529" y="562"/>
                    <a:pt x="538" y="552"/>
                    <a:pt x="547" y="543"/>
                  </a:cubicBezTo>
                  <a:cubicBezTo>
                    <a:pt x="575" y="524"/>
                    <a:pt x="575" y="487"/>
                    <a:pt x="547" y="460"/>
                  </a:cubicBezTo>
                  <a:lnTo>
                    <a:pt x="102" y="14"/>
                  </a:lnTo>
                  <a:cubicBezTo>
                    <a:pt x="93" y="5"/>
                    <a:pt x="79"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5513352" y="1570831"/>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5509517" y="1567291"/>
              <a:ext cx="33985" cy="33159"/>
            </a:xfrm>
            <a:custGeom>
              <a:avLst/>
              <a:gdLst/>
              <a:ahLst/>
              <a:cxnLst/>
              <a:rect l="l" t="t" r="r" b="b"/>
              <a:pathLst>
                <a:path w="576" h="562" extrusionOk="0">
                  <a:moveTo>
                    <a:pt x="66" y="0"/>
                  </a:moveTo>
                  <a:cubicBezTo>
                    <a:pt x="51" y="0"/>
                    <a:pt x="37" y="5"/>
                    <a:pt x="28" y="14"/>
                  </a:cubicBezTo>
                  <a:cubicBezTo>
                    <a:pt x="0" y="42"/>
                    <a:pt x="0" y="79"/>
                    <a:pt x="28" y="98"/>
                  </a:cubicBezTo>
                  <a:lnTo>
                    <a:pt x="473" y="543"/>
                  </a:lnTo>
                  <a:cubicBezTo>
                    <a:pt x="483" y="562"/>
                    <a:pt x="492" y="562"/>
                    <a:pt x="510" y="562"/>
                  </a:cubicBezTo>
                  <a:cubicBezTo>
                    <a:pt x="529" y="562"/>
                    <a:pt x="538" y="562"/>
                    <a:pt x="547" y="543"/>
                  </a:cubicBezTo>
                  <a:cubicBezTo>
                    <a:pt x="575" y="525"/>
                    <a:pt x="575" y="487"/>
                    <a:pt x="547" y="460"/>
                  </a:cubicBezTo>
                  <a:lnTo>
                    <a:pt x="111" y="14"/>
                  </a:lnTo>
                  <a:cubicBezTo>
                    <a:pt x="98" y="5"/>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6401705" y="1879536"/>
              <a:ext cx="52571" cy="52040"/>
            </a:xfrm>
            <a:custGeom>
              <a:avLst/>
              <a:gdLst/>
              <a:ahLst/>
              <a:cxnLst/>
              <a:rect l="l" t="t" r="r" b="b"/>
              <a:pathLst>
                <a:path w="891" h="882" extrusionOk="0">
                  <a:moveTo>
                    <a:pt x="445" y="112"/>
                  </a:moveTo>
                  <a:cubicBezTo>
                    <a:pt x="631" y="112"/>
                    <a:pt x="770" y="260"/>
                    <a:pt x="770" y="446"/>
                  </a:cubicBezTo>
                  <a:cubicBezTo>
                    <a:pt x="770" y="622"/>
                    <a:pt x="631" y="771"/>
                    <a:pt x="445" y="771"/>
                  </a:cubicBezTo>
                  <a:cubicBezTo>
                    <a:pt x="269" y="771"/>
                    <a:pt x="121" y="622"/>
                    <a:pt x="121" y="446"/>
                  </a:cubicBezTo>
                  <a:cubicBezTo>
                    <a:pt x="121" y="260"/>
                    <a:pt x="269" y="112"/>
                    <a:pt x="445" y="112"/>
                  </a:cubicBezTo>
                  <a:close/>
                  <a:moveTo>
                    <a:pt x="445" y="1"/>
                  </a:moveTo>
                  <a:cubicBezTo>
                    <a:pt x="204" y="1"/>
                    <a:pt x="0" y="196"/>
                    <a:pt x="0" y="446"/>
                  </a:cubicBezTo>
                  <a:cubicBezTo>
                    <a:pt x="0" y="687"/>
                    <a:pt x="204" y="882"/>
                    <a:pt x="445" y="882"/>
                  </a:cubicBezTo>
                  <a:cubicBezTo>
                    <a:pt x="696" y="882"/>
                    <a:pt x="891" y="687"/>
                    <a:pt x="891" y="446"/>
                  </a:cubicBezTo>
                  <a:cubicBezTo>
                    <a:pt x="891" y="196"/>
                    <a:pt x="687"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5649591" y="1243540"/>
              <a:ext cx="33454" cy="32864"/>
            </a:xfrm>
            <a:custGeom>
              <a:avLst/>
              <a:gdLst/>
              <a:ahLst/>
              <a:cxnLst/>
              <a:rect l="l" t="t" r="r" b="b"/>
              <a:pathLst>
                <a:path w="567" h="557" extrusionOk="0">
                  <a:moveTo>
                    <a:pt x="289" y="112"/>
                  </a:moveTo>
                  <a:cubicBezTo>
                    <a:pt x="381" y="112"/>
                    <a:pt x="456" y="186"/>
                    <a:pt x="456" y="279"/>
                  </a:cubicBezTo>
                  <a:cubicBezTo>
                    <a:pt x="456" y="371"/>
                    <a:pt x="381" y="446"/>
                    <a:pt x="289" y="446"/>
                  </a:cubicBezTo>
                  <a:cubicBezTo>
                    <a:pt x="196" y="446"/>
                    <a:pt x="122" y="371"/>
                    <a:pt x="122" y="279"/>
                  </a:cubicBezTo>
                  <a:cubicBezTo>
                    <a:pt x="122" y="186"/>
                    <a:pt x="196" y="112"/>
                    <a:pt x="289" y="112"/>
                  </a:cubicBezTo>
                  <a:close/>
                  <a:moveTo>
                    <a:pt x="289" y="0"/>
                  </a:moveTo>
                  <a:cubicBezTo>
                    <a:pt x="131" y="0"/>
                    <a:pt x="1" y="121"/>
                    <a:pt x="1" y="279"/>
                  </a:cubicBezTo>
                  <a:cubicBezTo>
                    <a:pt x="1" y="436"/>
                    <a:pt x="131" y="557"/>
                    <a:pt x="289" y="557"/>
                  </a:cubicBezTo>
                  <a:cubicBezTo>
                    <a:pt x="437" y="557"/>
                    <a:pt x="567" y="436"/>
                    <a:pt x="567" y="279"/>
                  </a:cubicBezTo>
                  <a:cubicBezTo>
                    <a:pt x="567" y="121"/>
                    <a:pt x="437"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5647408" y="1634318"/>
              <a:ext cx="784969" cy="105142"/>
            </a:xfrm>
            <a:custGeom>
              <a:avLst/>
              <a:gdLst/>
              <a:ahLst/>
              <a:cxnLst/>
              <a:rect l="l" t="t" r="r" b="b"/>
              <a:pathLst>
                <a:path w="13304" h="1782" extrusionOk="0">
                  <a:moveTo>
                    <a:pt x="845" y="1"/>
                  </a:moveTo>
                  <a:cubicBezTo>
                    <a:pt x="381" y="1"/>
                    <a:pt x="1" y="372"/>
                    <a:pt x="1" y="836"/>
                  </a:cubicBezTo>
                  <a:lnTo>
                    <a:pt x="1" y="938"/>
                  </a:lnTo>
                  <a:cubicBezTo>
                    <a:pt x="1" y="1402"/>
                    <a:pt x="381" y="1782"/>
                    <a:pt x="845" y="1782"/>
                  </a:cubicBezTo>
                  <a:lnTo>
                    <a:pt x="12469" y="1782"/>
                  </a:lnTo>
                  <a:cubicBezTo>
                    <a:pt x="12933" y="1782"/>
                    <a:pt x="13304" y="1402"/>
                    <a:pt x="13304" y="938"/>
                  </a:cubicBezTo>
                  <a:lnTo>
                    <a:pt x="13304" y="836"/>
                  </a:lnTo>
                  <a:cubicBezTo>
                    <a:pt x="13304" y="372"/>
                    <a:pt x="12933" y="1"/>
                    <a:pt x="1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644163" y="1630483"/>
              <a:ext cx="791519" cy="112282"/>
            </a:xfrm>
            <a:custGeom>
              <a:avLst/>
              <a:gdLst/>
              <a:ahLst/>
              <a:cxnLst/>
              <a:rect l="l" t="t" r="r" b="b"/>
              <a:pathLst>
                <a:path w="13415" h="1903" extrusionOk="0">
                  <a:moveTo>
                    <a:pt x="12524" y="121"/>
                  </a:moveTo>
                  <a:cubicBezTo>
                    <a:pt x="12950" y="121"/>
                    <a:pt x="13303" y="474"/>
                    <a:pt x="13303" y="901"/>
                  </a:cubicBezTo>
                  <a:lnTo>
                    <a:pt x="13303" y="1003"/>
                  </a:lnTo>
                  <a:cubicBezTo>
                    <a:pt x="13303" y="1429"/>
                    <a:pt x="12950" y="1782"/>
                    <a:pt x="12524" y="1782"/>
                  </a:cubicBezTo>
                  <a:lnTo>
                    <a:pt x="900" y="1782"/>
                  </a:lnTo>
                  <a:cubicBezTo>
                    <a:pt x="464" y="1782"/>
                    <a:pt x="112" y="1439"/>
                    <a:pt x="112" y="1003"/>
                  </a:cubicBezTo>
                  <a:lnTo>
                    <a:pt x="112" y="901"/>
                  </a:lnTo>
                  <a:cubicBezTo>
                    <a:pt x="112" y="474"/>
                    <a:pt x="464" y="121"/>
                    <a:pt x="900" y="121"/>
                  </a:cubicBezTo>
                  <a:close/>
                  <a:moveTo>
                    <a:pt x="900" y="1"/>
                  </a:moveTo>
                  <a:cubicBezTo>
                    <a:pt x="399" y="1"/>
                    <a:pt x="0" y="409"/>
                    <a:pt x="0" y="901"/>
                  </a:cubicBezTo>
                  <a:lnTo>
                    <a:pt x="0" y="1003"/>
                  </a:lnTo>
                  <a:cubicBezTo>
                    <a:pt x="0" y="1504"/>
                    <a:pt x="399" y="1903"/>
                    <a:pt x="900" y="1903"/>
                  </a:cubicBezTo>
                  <a:lnTo>
                    <a:pt x="12524" y="1903"/>
                  </a:lnTo>
                  <a:cubicBezTo>
                    <a:pt x="13015" y="1903"/>
                    <a:pt x="13414" y="1494"/>
                    <a:pt x="13414" y="1003"/>
                  </a:cubicBezTo>
                  <a:lnTo>
                    <a:pt x="13414" y="901"/>
                  </a:lnTo>
                  <a:cubicBezTo>
                    <a:pt x="13414" y="409"/>
                    <a:pt x="13015" y="1"/>
                    <a:pt x="12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783174" y="1797993"/>
              <a:ext cx="513499" cy="61363"/>
            </a:xfrm>
            <a:custGeom>
              <a:avLst/>
              <a:gdLst/>
              <a:ahLst/>
              <a:cxnLst/>
              <a:rect l="l" t="t" r="r" b="b"/>
              <a:pathLst>
                <a:path w="8703" h="1040" extrusionOk="0">
                  <a:moveTo>
                    <a:pt x="520" y="0"/>
                  </a:moveTo>
                  <a:cubicBezTo>
                    <a:pt x="232" y="0"/>
                    <a:pt x="1" y="232"/>
                    <a:pt x="1" y="520"/>
                  </a:cubicBezTo>
                  <a:cubicBezTo>
                    <a:pt x="1" y="808"/>
                    <a:pt x="232" y="1039"/>
                    <a:pt x="520" y="1039"/>
                  </a:cubicBezTo>
                  <a:lnTo>
                    <a:pt x="8183" y="1039"/>
                  </a:lnTo>
                  <a:cubicBezTo>
                    <a:pt x="8470" y="1039"/>
                    <a:pt x="8702" y="808"/>
                    <a:pt x="8702" y="520"/>
                  </a:cubicBezTo>
                  <a:cubicBezTo>
                    <a:pt x="8702" y="232"/>
                    <a:pt x="8470" y="0"/>
                    <a:pt x="8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5779870" y="1794689"/>
              <a:ext cx="520048" cy="67971"/>
            </a:xfrm>
            <a:custGeom>
              <a:avLst/>
              <a:gdLst/>
              <a:ahLst/>
              <a:cxnLst/>
              <a:rect l="l" t="t" r="r" b="b"/>
              <a:pathLst>
                <a:path w="8814" h="1152" extrusionOk="0">
                  <a:moveTo>
                    <a:pt x="8239" y="112"/>
                  </a:moveTo>
                  <a:cubicBezTo>
                    <a:pt x="8489" y="112"/>
                    <a:pt x="8702" y="326"/>
                    <a:pt x="8702" y="576"/>
                  </a:cubicBezTo>
                  <a:cubicBezTo>
                    <a:pt x="8702" y="826"/>
                    <a:pt x="8498" y="1040"/>
                    <a:pt x="8239" y="1040"/>
                  </a:cubicBezTo>
                  <a:lnTo>
                    <a:pt x="576" y="1040"/>
                  </a:lnTo>
                  <a:cubicBezTo>
                    <a:pt x="326" y="1040"/>
                    <a:pt x="112" y="826"/>
                    <a:pt x="112" y="576"/>
                  </a:cubicBezTo>
                  <a:cubicBezTo>
                    <a:pt x="112" y="326"/>
                    <a:pt x="326" y="112"/>
                    <a:pt x="576" y="112"/>
                  </a:cubicBezTo>
                  <a:close/>
                  <a:moveTo>
                    <a:pt x="576" y="1"/>
                  </a:moveTo>
                  <a:cubicBezTo>
                    <a:pt x="261" y="1"/>
                    <a:pt x="1" y="261"/>
                    <a:pt x="1" y="576"/>
                  </a:cubicBezTo>
                  <a:cubicBezTo>
                    <a:pt x="1" y="891"/>
                    <a:pt x="261" y="1151"/>
                    <a:pt x="576" y="1151"/>
                  </a:cubicBezTo>
                  <a:lnTo>
                    <a:pt x="8239" y="1151"/>
                  </a:lnTo>
                  <a:cubicBezTo>
                    <a:pt x="8554" y="1151"/>
                    <a:pt x="8814" y="891"/>
                    <a:pt x="8814" y="576"/>
                  </a:cubicBezTo>
                  <a:cubicBezTo>
                    <a:pt x="8814" y="261"/>
                    <a:pt x="8554" y="1"/>
                    <a:pt x="8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5918351" y="1908565"/>
              <a:ext cx="243090" cy="75051"/>
            </a:xfrm>
            <a:custGeom>
              <a:avLst/>
              <a:gdLst/>
              <a:ahLst/>
              <a:cxnLst/>
              <a:rect l="l" t="t" r="r" b="b"/>
              <a:pathLst>
                <a:path w="4120" h="1272" extrusionOk="0">
                  <a:moveTo>
                    <a:pt x="641" y="0"/>
                  </a:moveTo>
                  <a:cubicBezTo>
                    <a:pt x="288" y="0"/>
                    <a:pt x="1" y="279"/>
                    <a:pt x="1" y="631"/>
                  </a:cubicBezTo>
                  <a:cubicBezTo>
                    <a:pt x="1" y="984"/>
                    <a:pt x="288" y="1271"/>
                    <a:pt x="641" y="1271"/>
                  </a:cubicBezTo>
                  <a:lnTo>
                    <a:pt x="3480" y="1271"/>
                  </a:lnTo>
                  <a:cubicBezTo>
                    <a:pt x="3832" y="1271"/>
                    <a:pt x="4120" y="984"/>
                    <a:pt x="4120" y="631"/>
                  </a:cubicBezTo>
                  <a:cubicBezTo>
                    <a:pt x="4120" y="279"/>
                    <a:pt x="3832" y="0"/>
                    <a:pt x="3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5915106" y="1904730"/>
              <a:ext cx="249640" cy="82131"/>
            </a:xfrm>
            <a:custGeom>
              <a:avLst/>
              <a:gdLst/>
              <a:ahLst/>
              <a:cxnLst/>
              <a:rect l="l" t="t" r="r" b="b"/>
              <a:pathLst>
                <a:path w="4231" h="1392" extrusionOk="0">
                  <a:moveTo>
                    <a:pt x="3535" y="121"/>
                  </a:moveTo>
                  <a:cubicBezTo>
                    <a:pt x="3850" y="121"/>
                    <a:pt x="4110" y="381"/>
                    <a:pt x="4110" y="696"/>
                  </a:cubicBezTo>
                  <a:cubicBezTo>
                    <a:pt x="4110" y="1021"/>
                    <a:pt x="3850" y="1281"/>
                    <a:pt x="3535" y="1281"/>
                  </a:cubicBezTo>
                  <a:lnTo>
                    <a:pt x="696" y="1281"/>
                  </a:lnTo>
                  <a:cubicBezTo>
                    <a:pt x="381" y="1281"/>
                    <a:pt x="121" y="1021"/>
                    <a:pt x="121" y="696"/>
                  </a:cubicBezTo>
                  <a:cubicBezTo>
                    <a:pt x="121" y="381"/>
                    <a:pt x="381" y="121"/>
                    <a:pt x="696" y="121"/>
                  </a:cubicBezTo>
                  <a:close/>
                  <a:moveTo>
                    <a:pt x="696" y="0"/>
                  </a:moveTo>
                  <a:cubicBezTo>
                    <a:pt x="316" y="0"/>
                    <a:pt x="0" y="316"/>
                    <a:pt x="0" y="696"/>
                  </a:cubicBezTo>
                  <a:cubicBezTo>
                    <a:pt x="0" y="1086"/>
                    <a:pt x="316" y="1392"/>
                    <a:pt x="696" y="1392"/>
                  </a:cubicBezTo>
                  <a:lnTo>
                    <a:pt x="3535" y="1392"/>
                  </a:lnTo>
                  <a:cubicBezTo>
                    <a:pt x="3915" y="1392"/>
                    <a:pt x="4230" y="1086"/>
                    <a:pt x="4230" y="696"/>
                  </a:cubicBezTo>
                  <a:cubicBezTo>
                    <a:pt x="4230" y="316"/>
                    <a:pt x="3915" y="0"/>
                    <a:pt x="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5656199" y="1614611"/>
              <a:ext cx="784969" cy="105142"/>
            </a:xfrm>
            <a:custGeom>
              <a:avLst/>
              <a:gdLst/>
              <a:ahLst/>
              <a:cxnLst/>
              <a:rect l="l" t="t" r="r" b="b"/>
              <a:pathLst>
                <a:path w="13304" h="1782" extrusionOk="0">
                  <a:moveTo>
                    <a:pt x="844" y="1"/>
                  </a:moveTo>
                  <a:cubicBezTo>
                    <a:pt x="381" y="1"/>
                    <a:pt x="0" y="381"/>
                    <a:pt x="0" y="845"/>
                  </a:cubicBezTo>
                  <a:lnTo>
                    <a:pt x="0" y="947"/>
                  </a:lnTo>
                  <a:cubicBezTo>
                    <a:pt x="0" y="1411"/>
                    <a:pt x="381" y="1782"/>
                    <a:pt x="844" y="1782"/>
                  </a:cubicBezTo>
                  <a:lnTo>
                    <a:pt x="12468" y="1782"/>
                  </a:lnTo>
                  <a:cubicBezTo>
                    <a:pt x="12932" y="1782"/>
                    <a:pt x="13303" y="1411"/>
                    <a:pt x="13303" y="947"/>
                  </a:cubicBezTo>
                  <a:lnTo>
                    <a:pt x="13303" y="845"/>
                  </a:lnTo>
                  <a:cubicBezTo>
                    <a:pt x="13303" y="381"/>
                    <a:pt x="12932" y="1"/>
                    <a:pt x="12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5652895" y="1611366"/>
              <a:ext cx="792109" cy="112223"/>
            </a:xfrm>
            <a:custGeom>
              <a:avLst/>
              <a:gdLst/>
              <a:ahLst/>
              <a:cxnLst/>
              <a:rect l="l" t="t" r="r" b="b"/>
              <a:pathLst>
                <a:path w="13425" h="1902" extrusionOk="0">
                  <a:moveTo>
                    <a:pt x="12524" y="121"/>
                  </a:moveTo>
                  <a:cubicBezTo>
                    <a:pt x="12951" y="121"/>
                    <a:pt x="13303" y="464"/>
                    <a:pt x="13303" y="900"/>
                  </a:cubicBezTo>
                  <a:lnTo>
                    <a:pt x="13303" y="1002"/>
                  </a:lnTo>
                  <a:cubicBezTo>
                    <a:pt x="13303" y="1429"/>
                    <a:pt x="12951" y="1781"/>
                    <a:pt x="12524" y="1781"/>
                  </a:cubicBezTo>
                  <a:lnTo>
                    <a:pt x="900" y="1781"/>
                  </a:lnTo>
                  <a:cubicBezTo>
                    <a:pt x="474" y="1781"/>
                    <a:pt x="121" y="1429"/>
                    <a:pt x="121" y="1002"/>
                  </a:cubicBezTo>
                  <a:lnTo>
                    <a:pt x="121" y="900"/>
                  </a:lnTo>
                  <a:cubicBezTo>
                    <a:pt x="121" y="464"/>
                    <a:pt x="464" y="121"/>
                    <a:pt x="900" y="121"/>
                  </a:cubicBezTo>
                  <a:close/>
                  <a:moveTo>
                    <a:pt x="900" y="0"/>
                  </a:moveTo>
                  <a:cubicBezTo>
                    <a:pt x="409" y="0"/>
                    <a:pt x="1" y="408"/>
                    <a:pt x="1" y="900"/>
                  </a:cubicBezTo>
                  <a:lnTo>
                    <a:pt x="1" y="1002"/>
                  </a:lnTo>
                  <a:cubicBezTo>
                    <a:pt x="1" y="1494"/>
                    <a:pt x="409" y="1902"/>
                    <a:pt x="900" y="1902"/>
                  </a:cubicBezTo>
                  <a:lnTo>
                    <a:pt x="12524" y="1902"/>
                  </a:lnTo>
                  <a:cubicBezTo>
                    <a:pt x="13016" y="1902"/>
                    <a:pt x="13424" y="1494"/>
                    <a:pt x="13424" y="1002"/>
                  </a:cubicBezTo>
                  <a:lnTo>
                    <a:pt x="13424" y="900"/>
                  </a:lnTo>
                  <a:cubicBezTo>
                    <a:pt x="13424" y="408"/>
                    <a:pt x="13016" y="0"/>
                    <a:pt x="12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5742698" y="1644172"/>
              <a:ext cx="607608" cy="42246"/>
            </a:xfrm>
            <a:custGeom>
              <a:avLst/>
              <a:gdLst/>
              <a:ahLst/>
              <a:cxnLst/>
              <a:rect l="l" t="t" r="r" b="b"/>
              <a:pathLst>
                <a:path w="10298" h="716" extrusionOk="0">
                  <a:moveTo>
                    <a:pt x="9954" y="112"/>
                  </a:moveTo>
                  <a:cubicBezTo>
                    <a:pt x="10084" y="112"/>
                    <a:pt x="10186" y="214"/>
                    <a:pt x="10186" y="335"/>
                  </a:cubicBezTo>
                  <a:lnTo>
                    <a:pt x="10186" y="372"/>
                  </a:lnTo>
                  <a:cubicBezTo>
                    <a:pt x="10186" y="492"/>
                    <a:pt x="10084" y="594"/>
                    <a:pt x="9954" y="594"/>
                  </a:cubicBezTo>
                  <a:lnTo>
                    <a:pt x="343" y="594"/>
                  </a:lnTo>
                  <a:cubicBezTo>
                    <a:pt x="213" y="594"/>
                    <a:pt x="111" y="492"/>
                    <a:pt x="111" y="372"/>
                  </a:cubicBezTo>
                  <a:lnTo>
                    <a:pt x="111" y="335"/>
                  </a:lnTo>
                  <a:cubicBezTo>
                    <a:pt x="111" y="214"/>
                    <a:pt x="213" y="112"/>
                    <a:pt x="343" y="112"/>
                  </a:cubicBezTo>
                  <a:close/>
                  <a:moveTo>
                    <a:pt x="343" y="1"/>
                  </a:moveTo>
                  <a:cubicBezTo>
                    <a:pt x="148" y="1"/>
                    <a:pt x="0" y="149"/>
                    <a:pt x="0" y="335"/>
                  </a:cubicBezTo>
                  <a:lnTo>
                    <a:pt x="0" y="372"/>
                  </a:lnTo>
                  <a:cubicBezTo>
                    <a:pt x="0" y="557"/>
                    <a:pt x="158" y="715"/>
                    <a:pt x="343" y="715"/>
                  </a:cubicBezTo>
                  <a:lnTo>
                    <a:pt x="9954" y="715"/>
                  </a:lnTo>
                  <a:cubicBezTo>
                    <a:pt x="10149" y="715"/>
                    <a:pt x="10297" y="557"/>
                    <a:pt x="10297" y="372"/>
                  </a:cubicBezTo>
                  <a:lnTo>
                    <a:pt x="10297" y="335"/>
                  </a:lnTo>
                  <a:cubicBezTo>
                    <a:pt x="10297" y="149"/>
                    <a:pt x="10149" y="1"/>
                    <a:pt x="9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5792497" y="1778817"/>
              <a:ext cx="512909" cy="61363"/>
            </a:xfrm>
            <a:custGeom>
              <a:avLst/>
              <a:gdLst/>
              <a:ahLst/>
              <a:cxnLst/>
              <a:rect l="l" t="t" r="r" b="b"/>
              <a:pathLst>
                <a:path w="8693" h="1040" extrusionOk="0">
                  <a:moveTo>
                    <a:pt x="510" y="1"/>
                  </a:moveTo>
                  <a:cubicBezTo>
                    <a:pt x="232" y="1"/>
                    <a:pt x="0" y="233"/>
                    <a:pt x="0" y="520"/>
                  </a:cubicBezTo>
                  <a:cubicBezTo>
                    <a:pt x="0" y="808"/>
                    <a:pt x="232" y="1040"/>
                    <a:pt x="510" y="1040"/>
                  </a:cubicBezTo>
                  <a:lnTo>
                    <a:pt x="8173" y="1040"/>
                  </a:lnTo>
                  <a:cubicBezTo>
                    <a:pt x="8461" y="1040"/>
                    <a:pt x="8692" y="808"/>
                    <a:pt x="8692" y="520"/>
                  </a:cubicBezTo>
                  <a:cubicBezTo>
                    <a:pt x="8692" y="233"/>
                    <a:pt x="8461" y="1"/>
                    <a:pt x="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5788662" y="1775572"/>
              <a:ext cx="520048" cy="67912"/>
            </a:xfrm>
            <a:custGeom>
              <a:avLst/>
              <a:gdLst/>
              <a:ahLst/>
              <a:cxnLst/>
              <a:rect l="l" t="t" r="r" b="b"/>
              <a:pathLst>
                <a:path w="8814" h="1151" extrusionOk="0">
                  <a:moveTo>
                    <a:pt x="8238" y="111"/>
                  </a:moveTo>
                  <a:cubicBezTo>
                    <a:pt x="8498" y="111"/>
                    <a:pt x="8702" y="316"/>
                    <a:pt x="8702" y="575"/>
                  </a:cubicBezTo>
                  <a:cubicBezTo>
                    <a:pt x="8702" y="826"/>
                    <a:pt x="8498" y="1030"/>
                    <a:pt x="8238" y="1030"/>
                  </a:cubicBezTo>
                  <a:lnTo>
                    <a:pt x="575" y="1030"/>
                  </a:lnTo>
                  <a:cubicBezTo>
                    <a:pt x="325" y="1030"/>
                    <a:pt x="121" y="826"/>
                    <a:pt x="121" y="575"/>
                  </a:cubicBezTo>
                  <a:cubicBezTo>
                    <a:pt x="121" y="316"/>
                    <a:pt x="325" y="111"/>
                    <a:pt x="575" y="111"/>
                  </a:cubicBezTo>
                  <a:close/>
                  <a:moveTo>
                    <a:pt x="575" y="0"/>
                  </a:moveTo>
                  <a:cubicBezTo>
                    <a:pt x="260" y="0"/>
                    <a:pt x="0" y="251"/>
                    <a:pt x="0" y="575"/>
                  </a:cubicBezTo>
                  <a:cubicBezTo>
                    <a:pt x="0" y="891"/>
                    <a:pt x="260" y="1150"/>
                    <a:pt x="575" y="1150"/>
                  </a:cubicBezTo>
                  <a:lnTo>
                    <a:pt x="8238" y="1150"/>
                  </a:lnTo>
                  <a:cubicBezTo>
                    <a:pt x="8563" y="1150"/>
                    <a:pt x="8813" y="891"/>
                    <a:pt x="8813" y="575"/>
                  </a:cubicBezTo>
                  <a:cubicBezTo>
                    <a:pt x="8813" y="251"/>
                    <a:pt x="8563" y="0"/>
                    <a:pt x="8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896460"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5953399" y="1795810"/>
              <a:ext cx="27436" cy="27436"/>
            </a:xfrm>
            <a:custGeom>
              <a:avLst/>
              <a:gdLst/>
              <a:ahLst/>
              <a:cxnLst/>
              <a:rect l="l" t="t" r="r" b="b"/>
              <a:pathLst>
                <a:path w="465" h="465" extrusionOk="0">
                  <a:moveTo>
                    <a:pt x="232" y="112"/>
                  </a:moveTo>
                  <a:cubicBezTo>
                    <a:pt x="297" y="112"/>
                    <a:pt x="353" y="167"/>
                    <a:pt x="353" y="232"/>
                  </a:cubicBezTo>
                  <a:cubicBezTo>
                    <a:pt x="353" y="297"/>
                    <a:pt x="297" y="344"/>
                    <a:pt x="232" y="344"/>
                  </a:cubicBezTo>
                  <a:cubicBezTo>
                    <a:pt x="168" y="344"/>
                    <a:pt x="121" y="297"/>
                    <a:pt x="121" y="232"/>
                  </a:cubicBezTo>
                  <a:cubicBezTo>
                    <a:pt x="121" y="167"/>
                    <a:pt x="168" y="112"/>
                    <a:pt x="232" y="112"/>
                  </a:cubicBezTo>
                  <a:close/>
                  <a:moveTo>
                    <a:pt x="232" y="0"/>
                  </a:moveTo>
                  <a:cubicBezTo>
                    <a:pt x="103" y="0"/>
                    <a:pt x="1" y="102"/>
                    <a:pt x="1" y="232"/>
                  </a:cubicBezTo>
                  <a:cubicBezTo>
                    <a:pt x="1" y="353"/>
                    <a:pt x="103"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6006502" y="1795810"/>
              <a:ext cx="27436" cy="27436"/>
            </a:xfrm>
            <a:custGeom>
              <a:avLst/>
              <a:gdLst/>
              <a:ahLst/>
              <a:cxnLst/>
              <a:rect l="l" t="t" r="r" b="b"/>
              <a:pathLst>
                <a:path w="465" h="465" extrusionOk="0">
                  <a:moveTo>
                    <a:pt x="232" y="112"/>
                  </a:moveTo>
                  <a:cubicBezTo>
                    <a:pt x="297" y="112"/>
                    <a:pt x="344" y="167"/>
                    <a:pt x="344" y="232"/>
                  </a:cubicBezTo>
                  <a:cubicBezTo>
                    <a:pt x="344" y="297"/>
                    <a:pt x="297" y="344"/>
                    <a:pt x="232" y="344"/>
                  </a:cubicBezTo>
                  <a:cubicBezTo>
                    <a:pt x="167" y="344"/>
                    <a:pt x="112" y="297"/>
                    <a:pt x="112" y="232"/>
                  </a:cubicBezTo>
                  <a:cubicBezTo>
                    <a:pt x="112" y="167"/>
                    <a:pt x="167" y="112"/>
                    <a:pt x="232" y="112"/>
                  </a:cubicBezTo>
                  <a:close/>
                  <a:moveTo>
                    <a:pt x="232" y="0"/>
                  </a:moveTo>
                  <a:cubicBezTo>
                    <a:pt x="102" y="0"/>
                    <a:pt x="0" y="102"/>
                    <a:pt x="0" y="232"/>
                  </a:cubicBezTo>
                  <a:cubicBezTo>
                    <a:pt x="0" y="353"/>
                    <a:pt x="102"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6063440" y="1795810"/>
              <a:ext cx="27377" cy="27436"/>
            </a:xfrm>
            <a:custGeom>
              <a:avLst/>
              <a:gdLst/>
              <a:ahLst/>
              <a:cxnLst/>
              <a:rect l="l" t="t" r="r" b="b"/>
              <a:pathLst>
                <a:path w="464" h="465" extrusionOk="0">
                  <a:moveTo>
                    <a:pt x="232" y="112"/>
                  </a:moveTo>
                  <a:cubicBezTo>
                    <a:pt x="297" y="112"/>
                    <a:pt x="343" y="167"/>
                    <a:pt x="343" y="232"/>
                  </a:cubicBezTo>
                  <a:cubicBezTo>
                    <a:pt x="343" y="297"/>
                    <a:pt x="288" y="344"/>
                    <a:pt x="232" y="344"/>
                  </a:cubicBezTo>
                  <a:cubicBezTo>
                    <a:pt x="167" y="344"/>
                    <a:pt x="111" y="297"/>
                    <a:pt x="111" y="232"/>
                  </a:cubicBezTo>
                  <a:cubicBezTo>
                    <a:pt x="111" y="167"/>
                    <a:pt x="167" y="112"/>
                    <a:pt x="232" y="112"/>
                  </a:cubicBezTo>
                  <a:close/>
                  <a:moveTo>
                    <a:pt x="232" y="0"/>
                  </a:moveTo>
                  <a:cubicBezTo>
                    <a:pt x="102" y="0"/>
                    <a:pt x="0" y="102"/>
                    <a:pt x="0" y="232"/>
                  </a:cubicBezTo>
                  <a:cubicBezTo>
                    <a:pt x="0" y="353"/>
                    <a:pt x="102" y="464"/>
                    <a:pt x="232" y="464"/>
                  </a:cubicBezTo>
                  <a:cubicBezTo>
                    <a:pt x="353" y="464"/>
                    <a:pt x="464" y="353"/>
                    <a:pt x="464" y="232"/>
                  </a:cubicBezTo>
                  <a:cubicBezTo>
                    <a:pt x="464" y="102"/>
                    <a:pt x="353"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6118136"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6175074" y="1795810"/>
              <a:ext cx="27436" cy="27436"/>
            </a:xfrm>
            <a:custGeom>
              <a:avLst/>
              <a:gdLst/>
              <a:ahLst/>
              <a:cxnLst/>
              <a:rect l="l" t="t" r="r" b="b"/>
              <a:pathLst>
                <a:path w="465" h="465" extrusionOk="0">
                  <a:moveTo>
                    <a:pt x="233" y="112"/>
                  </a:moveTo>
                  <a:cubicBezTo>
                    <a:pt x="297" y="112"/>
                    <a:pt x="344" y="167"/>
                    <a:pt x="344" y="232"/>
                  </a:cubicBezTo>
                  <a:cubicBezTo>
                    <a:pt x="344" y="297"/>
                    <a:pt x="297" y="344"/>
                    <a:pt x="233" y="344"/>
                  </a:cubicBezTo>
                  <a:cubicBezTo>
                    <a:pt x="168" y="344"/>
                    <a:pt x="112" y="297"/>
                    <a:pt x="112" y="232"/>
                  </a:cubicBezTo>
                  <a:cubicBezTo>
                    <a:pt x="112" y="167"/>
                    <a:pt x="168" y="112"/>
                    <a:pt x="233" y="112"/>
                  </a:cubicBezTo>
                  <a:close/>
                  <a:moveTo>
                    <a:pt x="233" y="0"/>
                  </a:moveTo>
                  <a:cubicBezTo>
                    <a:pt x="103" y="0"/>
                    <a:pt x="1" y="102"/>
                    <a:pt x="1" y="232"/>
                  </a:cubicBezTo>
                  <a:cubicBezTo>
                    <a:pt x="1" y="353"/>
                    <a:pt x="103" y="464"/>
                    <a:pt x="233" y="464"/>
                  </a:cubicBezTo>
                  <a:cubicBezTo>
                    <a:pt x="362" y="464"/>
                    <a:pt x="464" y="353"/>
                    <a:pt x="464" y="232"/>
                  </a:cubicBezTo>
                  <a:cubicBezTo>
                    <a:pt x="464" y="102"/>
                    <a:pt x="362"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5860882" y="1237521"/>
              <a:ext cx="328467" cy="328998"/>
            </a:xfrm>
            <a:custGeom>
              <a:avLst/>
              <a:gdLst/>
              <a:ahLst/>
              <a:cxnLst/>
              <a:rect l="l" t="t" r="r" b="b"/>
              <a:pathLst>
                <a:path w="5567" h="5576" extrusionOk="0">
                  <a:moveTo>
                    <a:pt x="2784" y="0"/>
                  </a:moveTo>
                  <a:cubicBezTo>
                    <a:pt x="1244" y="0"/>
                    <a:pt x="1" y="1253"/>
                    <a:pt x="1" y="2792"/>
                  </a:cubicBezTo>
                  <a:cubicBezTo>
                    <a:pt x="1" y="4323"/>
                    <a:pt x="1244" y="5575"/>
                    <a:pt x="2784" y="5575"/>
                  </a:cubicBezTo>
                  <a:cubicBezTo>
                    <a:pt x="4324" y="5575"/>
                    <a:pt x="5567" y="4323"/>
                    <a:pt x="5567" y="2792"/>
                  </a:cubicBezTo>
                  <a:cubicBezTo>
                    <a:pt x="5567" y="1253"/>
                    <a:pt x="4324" y="0"/>
                    <a:pt x="2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5857046" y="1234217"/>
              <a:ext cx="335606" cy="335606"/>
            </a:xfrm>
            <a:custGeom>
              <a:avLst/>
              <a:gdLst/>
              <a:ahLst/>
              <a:cxnLst/>
              <a:rect l="l" t="t" r="r" b="b"/>
              <a:pathLst>
                <a:path w="5688" h="5688" extrusionOk="0">
                  <a:moveTo>
                    <a:pt x="2849" y="121"/>
                  </a:moveTo>
                  <a:cubicBezTo>
                    <a:pt x="4352" y="121"/>
                    <a:pt x="5576" y="1336"/>
                    <a:pt x="5576" y="2848"/>
                  </a:cubicBezTo>
                  <a:cubicBezTo>
                    <a:pt x="5576" y="4351"/>
                    <a:pt x="4352" y="5576"/>
                    <a:pt x="2849" y="5576"/>
                  </a:cubicBezTo>
                  <a:cubicBezTo>
                    <a:pt x="1346" y="5576"/>
                    <a:pt x="121" y="4351"/>
                    <a:pt x="121" y="2848"/>
                  </a:cubicBezTo>
                  <a:cubicBezTo>
                    <a:pt x="121" y="1336"/>
                    <a:pt x="1346" y="121"/>
                    <a:pt x="2849" y="121"/>
                  </a:cubicBezTo>
                  <a:close/>
                  <a:moveTo>
                    <a:pt x="2849" y="1"/>
                  </a:moveTo>
                  <a:cubicBezTo>
                    <a:pt x="1281" y="1"/>
                    <a:pt x="1" y="1271"/>
                    <a:pt x="1" y="2839"/>
                  </a:cubicBezTo>
                  <a:cubicBezTo>
                    <a:pt x="1" y="4416"/>
                    <a:pt x="1281" y="5687"/>
                    <a:pt x="2849" y="5687"/>
                  </a:cubicBezTo>
                  <a:cubicBezTo>
                    <a:pt x="4417" y="5687"/>
                    <a:pt x="5687" y="4416"/>
                    <a:pt x="5687" y="2839"/>
                  </a:cubicBezTo>
                  <a:cubicBezTo>
                    <a:pt x="5687" y="1271"/>
                    <a:pt x="4417" y="1"/>
                    <a:pt x="2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5884424" y="1216693"/>
              <a:ext cx="328998" cy="328998"/>
            </a:xfrm>
            <a:custGeom>
              <a:avLst/>
              <a:gdLst/>
              <a:ahLst/>
              <a:cxnLst/>
              <a:rect l="l" t="t" r="r" b="b"/>
              <a:pathLst>
                <a:path w="5576" h="5576" extrusionOk="0">
                  <a:moveTo>
                    <a:pt x="2784" y="1"/>
                  </a:moveTo>
                  <a:cubicBezTo>
                    <a:pt x="1253" y="1"/>
                    <a:pt x="1" y="1253"/>
                    <a:pt x="1" y="2784"/>
                  </a:cubicBezTo>
                  <a:cubicBezTo>
                    <a:pt x="1" y="4324"/>
                    <a:pt x="1253" y="5576"/>
                    <a:pt x="2784" y="5576"/>
                  </a:cubicBezTo>
                  <a:cubicBezTo>
                    <a:pt x="4324" y="5576"/>
                    <a:pt x="5576" y="4324"/>
                    <a:pt x="5576" y="2784"/>
                  </a:cubicBezTo>
                  <a:cubicBezTo>
                    <a:pt x="5576" y="1253"/>
                    <a:pt x="4324" y="1"/>
                    <a:pt x="2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5881179" y="1213448"/>
              <a:ext cx="335547" cy="335547"/>
            </a:xfrm>
            <a:custGeom>
              <a:avLst/>
              <a:gdLst/>
              <a:ahLst/>
              <a:cxnLst/>
              <a:rect l="l" t="t" r="r" b="b"/>
              <a:pathLst>
                <a:path w="5687" h="5687" extrusionOk="0">
                  <a:moveTo>
                    <a:pt x="2839" y="121"/>
                  </a:moveTo>
                  <a:cubicBezTo>
                    <a:pt x="4342" y="121"/>
                    <a:pt x="5566" y="1336"/>
                    <a:pt x="5566" y="2839"/>
                  </a:cubicBezTo>
                  <a:cubicBezTo>
                    <a:pt x="5566" y="4351"/>
                    <a:pt x="4351" y="5575"/>
                    <a:pt x="2839" y="5575"/>
                  </a:cubicBezTo>
                  <a:cubicBezTo>
                    <a:pt x="1336" y="5575"/>
                    <a:pt x="111" y="4351"/>
                    <a:pt x="111" y="2839"/>
                  </a:cubicBezTo>
                  <a:cubicBezTo>
                    <a:pt x="111" y="1336"/>
                    <a:pt x="1336" y="121"/>
                    <a:pt x="2839" y="121"/>
                  </a:cubicBezTo>
                  <a:close/>
                  <a:moveTo>
                    <a:pt x="2839" y="0"/>
                  </a:moveTo>
                  <a:cubicBezTo>
                    <a:pt x="1271" y="0"/>
                    <a:pt x="0" y="1271"/>
                    <a:pt x="0" y="2839"/>
                  </a:cubicBezTo>
                  <a:cubicBezTo>
                    <a:pt x="0" y="4416"/>
                    <a:pt x="1271" y="5687"/>
                    <a:pt x="2839" y="5687"/>
                  </a:cubicBezTo>
                  <a:cubicBezTo>
                    <a:pt x="4406" y="5687"/>
                    <a:pt x="5687" y="4416"/>
                    <a:pt x="5687" y="2839"/>
                  </a:cubicBezTo>
                  <a:cubicBezTo>
                    <a:pt x="5687" y="1271"/>
                    <a:pt x="4406"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5975820" y="1391284"/>
              <a:ext cx="146208" cy="73104"/>
            </a:xfrm>
            <a:custGeom>
              <a:avLst/>
              <a:gdLst/>
              <a:ahLst/>
              <a:cxnLst/>
              <a:rect l="l" t="t" r="r" b="b"/>
              <a:pathLst>
                <a:path w="2478" h="1239" extrusionOk="0">
                  <a:moveTo>
                    <a:pt x="1235" y="1"/>
                  </a:moveTo>
                  <a:cubicBezTo>
                    <a:pt x="558" y="1"/>
                    <a:pt x="1" y="548"/>
                    <a:pt x="1" y="1235"/>
                  </a:cubicBezTo>
                  <a:cubicBezTo>
                    <a:pt x="1" y="1235"/>
                    <a:pt x="1102" y="1239"/>
                    <a:pt x="1836" y="1239"/>
                  </a:cubicBezTo>
                  <a:cubicBezTo>
                    <a:pt x="2203" y="1239"/>
                    <a:pt x="2478" y="1238"/>
                    <a:pt x="2478" y="1235"/>
                  </a:cubicBezTo>
                  <a:cubicBezTo>
                    <a:pt x="2478" y="548"/>
                    <a:pt x="1921" y="1"/>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5972575" y="1387508"/>
              <a:ext cx="152757" cy="80479"/>
            </a:xfrm>
            <a:custGeom>
              <a:avLst/>
              <a:gdLst/>
              <a:ahLst/>
              <a:cxnLst/>
              <a:rect l="l" t="t" r="r" b="b"/>
              <a:pathLst>
                <a:path w="2589" h="1364" extrusionOk="0">
                  <a:moveTo>
                    <a:pt x="1290" y="121"/>
                  </a:moveTo>
                  <a:cubicBezTo>
                    <a:pt x="1921" y="121"/>
                    <a:pt x="2440" y="622"/>
                    <a:pt x="2468" y="1243"/>
                  </a:cubicBezTo>
                  <a:lnTo>
                    <a:pt x="112" y="1243"/>
                  </a:lnTo>
                  <a:cubicBezTo>
                    <a:pt x="149" y="622"/>
                    <a:pt x="659" y="121"/>
                    <a:pt x="1290" y="121"/>
                  </a:cubicBezTo>
                  <a:close/>
                  <a:moveTo>
                    <a:pt x="1290" y="0"/>
                  </a:moveTo>
                  <a:cubicBezTo>
                    <a:pt x="575" y="0"/>
                    <a:pt x="0" y="584"/>
                    <a:pt x="0" y="1299"/>
                  </a:cubicBezTo>
                  <a:cubicBezTo>
                    <a:pt x="0" y="1364"/>
                    <a:pt x="0" y="1364"/>
                    <a:pt x="492" y="1364"/>
                  </a:cubicBezTo>
                  <a:lnTo>
                    <a:pt x="2190" y="1364"/>
                  </a:lnTo>
                  <a:cubicBezTo>
                    <a:pt x="2588" y="1364"/>
                    <a:pt x="2588" y="1364"/>
                    <a:pt x="2588" y="1299"/>
                  </a:cubicBezTo>
                  <a:cubicBezTo>
                    <a:pt x="2588" y="584"/>
                    <a:pt x="2004"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6007564" y="1298236"/>
              <a:ext cx="83253" cy="82722"/>
            </a:xfrm>
            <a:custGeom>
              <a:avLst/>
              <a:gdLst/>
              <a:ahLst/>
              <a:cxnLst/>
              <a:rect l="l" t="t" r="r" b="b"/>
              <a:pathLst>
                <a:path w="1411" h="1402" extrusionOk="0">
                  <a:moveTo>
                    <a:pt x="706" y="1"/>
                  </a:moveTo>
                  <a:cubicBezTo>
                    <a:pt x="316" y="1"/>
                    <a:pt x="1" y="316"/>
                    <a:pt x="1" y="697"/>
                  </a:cubicBezTo>
                  <a:cubicBezTo>
                    <a:pt x="1" y="1086"/>
                    <a:pt x="316" y="1402"/>
                    <a:pt x="706" y="1402"/>
                  </a:cubicBezTo>
                  <a:cubicBezTo>
                    <a:pt x="1096" y="1402"/>
                    <a:pt x="1411" y="1086"/>
                    <a:pt x="1411" y="697"/>
                  </a:cubicBezTo>
                  <a:cubicBezTo>
                    <a:pt x="1411" y="316"/>
                    <a:pt x="1096"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6004318" y="1294401"/>
              <a:ext cx="89802" cy="89861"/>
            </a:xfrm>
            <a:custGeom>
              <a:avLst/>
              <a:gdLst/>
              <a:ahLst/>
              <a:cxnLst/>
              <a:rect l="l" t="t" r="r" b="b"/>
              <a:pathLst>
                <a:path w="1522" h="1523" extrusionOk="0">
                  <a:moveTo>
                    <a:pt x="761" y="122"/>
                  </a:moveTo>
                  <a:cubicBezTo>
                    <a:pt x="1123" y="122"/>
                    <a:pt x="1410" y="409"/>
                    <a:pt x="1410" y="762"/>
                  </a:cubicBezTo>
                  <a:cubicBezTo>
                    <a:pt x="1410" y="1123"/>
                    <a:pt x="1123" y="1411"/>
                    <a:pt x="761" y="1411"/>
                  </a:cubicBezTo>
                  <a:cubicBezTo>
                    <a:pt x="408" y="1411"/>
                    <a:pt x="121" y="1123"/>
                    <a:pt x="121" y="762"/>
                  </a:cubicBezTo>
                  <a:cubicBezTo>
                    <a:pt x="121" y="409"/>
                    <a:pt x="408" y="122"/>
                    <a:pt x="761" y="122"/>
                  </a:cubicBezTo>
                  <a:close/>
                  <a:moveTo>
                    <a:pt x="761" y="1"/>
                  </a:moveTo>
                  <a:cubicBezTo>
                    <a:pt x="344" y="1"/>
                    <a:pt x="0" y="344"/>
                    <a:pt x="0" y="762"/>
                  </a:cubicBezTo>
                  <a:cubicBezTo>
                    <a:pt x="0" y="1188"/>
                    <a:pt x="344" y="1522"/>
                    <a:pt x="761" y="1522"/>
                  </a:cubicBezTo>
                  <a:cubicBezTo>
                    <a:pt x="1178" y="1522"/>
                    <a:pt x="1522" y="1188"/>
                    <a:pt x="1522" y="762"/>
                  </a:cubicBezTo>
                  <a:cubicBezTo>
                    <a:pt x="1522" y="344"/>
                    <a:pt x="1178"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5927673" y="1888858"/>
              <a:ext cx="242559" cy="75582"/>
            </a:xfrm>
            <a:custGeom>
              <a:avLst/>
              <a:gdLst/>
              <a:ahLst/>
              <a:cxnLst/>
              <a:rect l="l" t="t" r="r" b="b"/>
              <a:pathLst>
                <a:path w="4111" h="1281" extrusionOk="0">
                  <a:moveTo>
                    <a:pt x="641" y="0"/>
                  </a:moveTo>
                  <a:cubicBezTo>
                    <a:pt x="288" y="0"/>
                    <a:pt x="1" y="288"/>
                    <a:pt x="1" y="640"/>
                  </a:cubicBezTo>
                  <a:cubicBezTo>
                    <a:pt x="1" y="993"/>
                    <a:pt x="288" y="1281"/>
                    <a:pt x="641" y="1281"/>
                  </a:cubicBezTo>
                  <a:lnTo>
                    <a:pt x="3470" y="1281"/>
                  </a:lnTo>
                  <a:cubicBezTo>
                    <a:pt x="3823" y="1281"/>
                    <a:pt x="4110" y="993"/>
                    <a:pt x="4110" y="640"/>
                  </a:cubicBezTo>
                  <a:cubicBezTo>
                    <a:pt x="4110" y="288"/>
                    <a:pt x="3823" y="0"/>
                    <a:pt x="3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5924369" y="1885554"/>
              <a:ext cx="249109" cy="82190"/>
            </a:xfrm>
            <a:custGeom>
              <a:avLst/>
              <a:gdLst/>
              <a:ahLst/>
              <a:cxnLst/>
              <a:rect l="l" t="t" r="r" b="b"/>
              <a:pathLst>
                <a:path w="4222" h="1393" extrusionOk="0">
                  <a:moveTo>
                    <a:pt x="3526" y="121"/>
                  </a:moveTo>
                  <a:cubicBezTo>
                    <a:pt x="3851" y="121"/>
                    <a:pt x="4110" y="381"/>
                    <a:pt x="4110" y="696"/>
                  </a:cubicBezTo>
                  <a:cubicBezTo>
                    <a:pt x="4110" y="1012"/>
                    <a:pt x="3851" y="1281"/>
                    <a:pt x="3526" y="1281"/>
                  </a:cubicBezTo>
                  <a:lnTo>
                    <a:pt x="697" y="1281"/>
                  </a:lnTo>
                  <a:cubicBezTo>
                    <a:pt x="372" y="1281"/>
                    <a:pt x="112" y="1012"/>
                    <a:pt x="112" y="696"/>
                  </a:cubicBezTo>
                  <a:cubicBezTo>
                    <a:pt x="112" y="381"/>
                    <a:pt x="372" y="121"/>
                    <a:pt x="697" y="121"/>
                  </a:cubicBezTo>
                  <a:close/>
                  <a:moveTo>
                    <a:pt x="697" y="1"/>
                  </a:moveTo>
                  <a:cubicBezTo>
                    <a:pt x="307" y="1"/>
                    <a:pt x="1" y="316"/>
                    <a:pt x="1" y="696"/>
                  </a:cubicBezTo>
                  <a:cubicBezTo>
                    <a:pt x="1" y="1086"/>
                    <a:pt x="307" y="1392"/>
                    <a:pt x="697" y="1392"/>
                  </a:cubicBezTo>
                  <a:lnTo>
                    <a:pt x="3526" y="1392"/>
                  </a:lnTo>
                  <a:cubicBezTo>
                    <a:pt x="3916" y="1392"/>
                    <a:pt x="4222" y="1077"/>
                    <a:pt x="4222" y="696"/>
                  </a:cubicBezTo>
                  <a:cubicBezTo>
                    <a:pt x="4222" y="316"/>
                    <a:pt x="3916" y="1"/>
                    <a:pt x="3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99CC75A6-E24A-5BF8-5EF3-3CAD62968444}"/>
              </a:ext>
            </a:extLst>
          </p:cNvPr>
          <p:cNvPicPr>
            <a:picLocks noChangeAspect="1"/>
          </p:cNvPicPr>
          <p:nvPr/>
        </p:nvPicPr>
        <p:blipFill>
          <a:blip r:embed="rId3"/>
          <a:stretch>
            <a:fillRect/>
          </a:stretch>
        </p:blipFill>
        <p:spPr>
          <a:xfrm>
            <a:off x="3884779" y="1428865"/>
            <a:ext cx="1547138" cy="3227649"/>
          </a:xfrm>
          <a:prstGeom prst="rect">
            <a:avLst/>
          </a:prstGeom>
        </p:spPr>
      </p:pic>
      <p:pic>
        <p:nvPicPr>
          <p:cNvPr id="9" name="Picture 8">
            <a:extLst>
              <a:ext uri="{FF2B5EF4-FFF2-40B4-BE49-F238E27FC236}">
                <a16:creationId xmlns:a16="http://schemas.microsoft.com/office/drawing/2014/main" id="{11A97BF8-3176-6FD7-41C2-8F00E429C64E}"/>
              </a:ext>
            </a:extLst>
          </p:cNvPr>
          <p:cNvPicPr>
            <a:picLocks noChangeAspect="1"/>
          </p:cNvPicPr>
          <p:nvPr/>
        </p:nvPicPr>
        <p:blipFill>
          <a:blip r:embed="rId4"/>
          <a:stretch>
            <a:fillRect/>
          </a:stretch>
        </p:blipFill>
        <p:spPr>
          <a:xfrm>
            <a:off x="3905039" y="1137932"/>
            <a:ext cx="2097116" cy="239670"/>
          </a:xfrm>
          <a:prstGeom prst="rect">
            <a:avLst/>
          </a:prstGeom>
        </p:spPr>
      </p:pic>
      <p:sp>
        <p:nvSpPr>
          <p:cNvPr id="10" name="Arrow: Down 9">
            <a:extLst>
              <a:ext uri="{FF2B5EF4-FFF2-40B4-BE49-F238E27FC236}">
                <a16:creationId xmlns:a16="http://schemas.microsoft.com/office/drawing/2014/main" id="{642C27FC-68C1-209A-9779-D7337C15969F}"/>
              </a:ext>
            </a:extLst>
          </p:cNvPr>
          <p:cNvSpPr/>
          <p:nvPr/>
        </p:nvSpPr>
        <p:spPr>
          <a:xfrm>
            <a:off x="5608244" y="921530"/>
            <a:ext cx="137430" cy="1593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D647E6-F475-B47D-5520-9FA55148D28A}"/>
              </a:ext>
            </a:extLst>
          </p:cNvPr>
          <p:cNvSpPr txBox="1"/>
          <p:nvPr/>
        </p:nvSpPr>
        <p:spPr>
          <a:xfrm>
            <a:off x="5228766" y="644531"/>
            <a:ext cx="1150359" cy="276999"/>
          </a:xfrm>
          <a:prstGeom prst="rect">
            <a:avLst/>
          </a:prstGeom>
          <a:noFill/>
        </p:spPr>
        <p:txBody>
          <a:bodyPr wrap="square" rtlCol="0">
            <a:spAutoFit/>
          </a:bodyPr>
          <a:lstStyle/>
          <a:p>
            <a:r>
              <a:rPr lang="en-US" sz="1200" b="1" dirty="0">
                <a:solidFill>
                  <a:schemeClr val="tx2"/>
                </a:solidFill>
              </a:rPr>
              <a:t>Click 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599"/>
            <a:ext cx="4291200" cy="3272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do we use passive research?</a:t>
            </a:r>
            <a:endParaRPr dirty="0"/>
          </a:p>
          <a:p>
            <a:pPr marL="0" lvl="0" indent="0" algn="l" rtl="0">
              <a:spcBef>
                <a:spcPts val="1000"/>
              </a:spcBef>
              <a:spcAft>
                <a:spcPts val="0"/>
              </a:spcAft>
              <a:buNone/>
            </a:pPr>
            <a:r>
              <a:rPr lang="en" dirty="0"/>
              <a:t>How do </a:t>
            </a:r>
            <a:r>
              <a:rPr lang="en-US" dirty="0"/>
              <a:t>I</a:t>
            </a:r>
            <a:r>
              <a:rPr lang="en" dirty="0"/>
              <a:t> passively research?</a:t>
            </a:r>
            <a:endParaRPr dirty="0"/>
          </a:p>
          <a:p>
            <a:pPr marL="457200" lvl="0" indent="-304800" algn="l" rtl="0">
              <a:spcBef>
                <a:spcPts val="1000"/>
              </a:spcBef>
              <a:spcAft>
                <a:spcPts val="0"/>
              </a:spcAft>
              <a:buSzPts val="1200"/>
              <a:buChar char="●"/>
            </a:pPr>
            <a:r>
              <a:rPr lang="en-US" sz="1100" dirty="0">
                <a:solidFill>
                  <a:schemeClr val="tx2"/>
                </a:solidFill>
                <a:hlinkClick r:id="rId3">
                  <a:extLst>
                    <a:ext uri="{A12FA001-AC4F-418D-AE19-62706E023703}">
                      <ahyp:hlinkClr xmlns:ahyp="http://schemas.microsoft.com/office/drawing/2018/hyperlinkcolor" val="tx"/>
                    </a:ext>
                  </a:extLst>
                </a:hlinkClick>
              </a:rPr>
              <a:t>Google Alerts</a:t>
            </a:r>
            <a:endParaRPr lang="en-US" dirty="0"/>
          </a:p>
          <a:p>
            <a:pPr lvl="1">
              <a:spcBef>
                <a:spcPts val="1000"/>
              </a:spcBef>
              <a:buChar char="●"/>
            </a:pPr>
            <a:endParaRPr lang="en-US" dirty="0"/>
          </a:p>
          <a:p>
            <a:pPr lvl="1">
              <a:spcBef>
                <a:spcPts val="1000"/>
              </a:spcBef>
              <a:buChar char="●"/>
            </a:pPr>
            <a:endParaRPr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1: Passive Research</a:t>
            </a:r>
            <a:endParaRPr dirty="0"/>
          </a:p>
        </p:txBody>
      </p:sp>
    </p:spTree>
    <p:extLst>
      <p:ext uri="{BB962C8B-B14F-4D97-AF65-F5344CB8AC3E}">
        <p14:creationId xmlns:p14="http://schemas.microsoft.com/office/powerpoint/2010/main" val="25648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Passive Research – Google Alerts</a:t>
            </a:r>
            <a:endParaRPr dirty="0"/>
          </a:p>
        </p:txBody>
      </p:sp>
      <p:pic>
        <p:nvPicPr>
          <p:cNvPr id="3" name="Picture 2">
            <a:extLst>
              <a:ext uri="{FF2B5EF4-FFF2-40B4-BE49-F238E27FC236}">
                <a16:creationId xmlns:a16="http://schemas.microsoft.com/office/drawing/2014/main" id="{745045E5-6161-5EF3-1D52-F5C0875D07C3}"/>
              </a:ext>
            </a:extLst>
          </p:cNvPr>
          <p:cNvPicPr>
            <a:picLocks noChangeAspect="1"/>
          </p:cNvPicPr>
          <p:nvPr/>
        </p:nvPicPr>
        <p:blipFill>
          <a:blip r:embed="rId3"/>
          <a:stretch>
            <a:fillRect/>
          </a:stretch>
        </p:blipFill>
        <p:spPr>
          <a:xfrm>
            <a:off x="665328" y="1310261"/>
            <a:ext cx="3858276" cy="2612953"/>
          </a:xfrm>
          <a:prstGeom prst="rect">
            <a:avLst/>
          </a:prstGeom>
        </p:spPr>
      </p:pic>
      <p:pic>
        <p:nvPicPr>
          <p:cNvPr id="5" name="Picture 4">
            <a:extLst>
              <a:ext uri="{FF2B5EF4-FFF2-40B4-BE49-F238E27FC236}">
                <a16:creationId xmlns:a16="http://schemas.microsoft.com/office/drawing/2014/main" id="{BEAE76EF-ADA4-2047-AF7A-925D6D96BBC0}"/>
              </a:ext>
            </a:extLst>
          </p:cNvPr>
          <p:cNvPicPr>
            <a:picLocks noChangeAspect="1"/>
          </p:cNvPicPr>
          <p:nvPr/>
        </p:nvPicPr>
        <p:blipFill>
          <a:blip r:embed="rId4"/>
          <a:stretch>
            <a:fillRect/>
          </a:stretch>
        </p:blipFill>
        <p:spPr>
          <a:xfrm>
            <a:off x="4841597" y="1276889"/>
            <a:ext cx="3509209" cy="3324936"/>
          </a:xfrm>
          <a:prstGeom prst="rect">
            <a:avLst/>
          </a:prstGeom>
        </p:spPr>
      </p:pic>
    </p:spTree>
    <p:extLst>
      <p:ext uri="{BB962C8B-B14F-4D97-AF65-F5344CB8AC3E}">
        <p14:creationId xmlns:p14="http://schemas.microsoft.com/office/powerpoint/2010/main" val="115275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599"/>
            <a:ext cx="4291200" cy="3272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do we use passive research?</a:t>
            </a:r>
            <a:endParaRPr dirty="0"/>
          </a:p>
          <a:p>
            <a:pPr marL="0" lvl="0" indent="0" algn="l" rtl="0">
              <a:spcBef>
                <a:spcPts val="1000"/>
              </a:spcBef>
              <a:spcAft>
                <a:spcPts val="0"/>
              </a:spcAft>
              <a:buNone/>
            </a:pPr>
            <a:r>
              <a:rPr lang="en" dirty="0"/>
              <a:t>How do </a:t>
            </a:r>
            <a:r>
              <a:rPr lang="en-US" dirty="0"/>
              <a:t>I</a:t>
            </a:r>
            <a:r>
              <a:rPr lang="en" dirty="0"/>
              <a:t> passively research?</a:t>
            </a:r>
            <a:endParaRPr dirty="0"/>
          </a:p>
          <a:p>
            <a:pPr marL="457200" lvl="0" indent="-304800" algn="l" rtl="0">
              <a:spcBef>
                <a:spcPts val="1000"/>
              </a:spcBef>
              <a:spcAft>
                <a:spcPts val="0"/>
              </a:spcAft>
              <a:buSzPts val="1200"/>
              <a:buChar char="●"/>
            </a:pPr>
            <a:r>
              <a:rPr lang="en-US" sz="1100" dirty="0">
                <a:solidFill>
                  <a:schemeClr val="tx2"/>
                </a:solidFill>
                <a:hlinkClick r:id="rId3">
                  <a:extLst>
                    <a:ext uri="{A12FA001-AC4F-418D-AE19-62706E023703}">
                      <ahyp:hlinkClr xmlns:ahyp="http://schemas.microsoft.com/office/drawing/2018/hyperlinkcolor" val="tx"/>
                    </a:ext>
                  </a:extLst>
                </a:hlinkClick>
              </a:rPr>
              <a:t>Google Alerts</a:t>
            </a:r>
            <a:endParaRPr lang="en-US" sz="1100" dirty="0">
              <a:solidFill>
                <a:schemeClr val="tx2"/>
              </a:solidFill>
            </a:endParaRPr>
          </a:p>
          <a:p>
            <a:pPr marL="457200" lvl="0" indent="-304800" algn="l" rtl="0">
              <a:spcBef>
                <a:spcPts val="1000"/>
              </a:spcBef>
              <a:spcAft>
                <a:spcPts val="0"/>
              </a:spcAft>
              <a:buSzPts val="1200"/>
              <a:buChar char="●"/>
            </a:pPr>
            <a:r>
              <a:rPr lang="en-US" sz="1100" dirty="0">
                <a:solidFill>
                  <a:schemeClr val="tx2"/>
                </a:solidFill>
                <a:hlinkClick r:id="rId4">
                  <a:extLst>
                    <a:ext uri="{A12FA001-AC4F-418D-AE19-62706E023703}">
                      <ahyp:hlinkClr xmlns:ahyp="http://schemas.microsoft.com/office/drawing/2018/hyperlinkcolor" val="tx"/>
                    </a:ext>
                  </a:extLst>
                </a:hlinkClick>
              </a:rPr>
              <a:t>Research Gate</a:t>
            </a:r>
            <a:endParaRPr lang="en-US" sz="1100" dirty="0">
              <a:solidFill>
                <a:schemeClr val="tx2"/>
              </a:solidFill>
            </a:endParaRPr>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1: Passive Research</a:t>
            </a:r>
            <a:endParaRPr dirty="0"/>
          </a:p>
        </p:txBody>
      </p:sp>
      <p:sp>
        <p:nvSpPr>
          <p:cNvPr id="2" name="Speech Bubble: Rectangle with Corners Rounded 1">
            <a:extLst>
              <a:ext uri="{FF2B5EF4-FFF2-40B4-BE49-F238E27FC236}">
                <a16:creationId xmlns:a16="http://schemas.microsoft.com/office/drawing/2014/main" id="{10F9FFAF-CCEB-C0C8-0412-1981F70B73CE}"/>
              </a:ext>
            </a:extLst>
          </p:cNvPr>
          <p:cNvSpPr/>
          <p:nvPr/>
        </p:nvSpPr>
        <p:spPr>
          <a:xfrm>
            <a:off x="5971700" y="797686"/>
            <a:ext cx="2082888" cy="115701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latin typeface="Open Sans" panose="020B0606030504020204" pitchFamily="34" charset="0"/>
                <a:ea typeface="Open Sans" panose="020B0606030504020204" pitchFamily="34" charset="0"/>
                <a:cs typeface="Open Sans" panose="020B0606030504020204" pitchFamily="34" charset="0"/>
              </a:rPr>
              <a:t>Why is Research Gate so great?</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Follow authors/topics</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Request full-texts</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Citation jumping</a:t>
            </a:r>
          </a:p>
          <a:p>
            <a:pPr algn="ctr"/>
            <a:endParaRPr lang="en-US" sz="1050" dirty="0"/>
          </a:p>
        </p:txBody>
      </p:sp>
      <p:pic>
        <p:nvPicPr>
          <p:cNvPr id="1026" name="Picture 2">
            <a:extLst>
              <a:ext uri="{FF2B5EF4-FFF2-40B4-BE49-F238E27FC236}">
                <a16:creationId xmlns:a16="http://schemas.microsoft.com/office/drawing/2014/main" id="{14E2F143-57C3-797D-4DA1-A6516B46E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431" y="2311834"/>
            <a:ext cx="3136718" cy="231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16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599"/>
            <a:ext cx="4291200" cy="3272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do we use passive research?</a:t>
            </a:r>
            <a:endParaRPr dirty="0"/>
          </a:p>
          <a:p>
            <a:pPr marL="0" lvl="0" indent="0" algn="l" rtl="0">
              <a:spcBef>
                <a:spcPts val="1000"/>
              </a:spcBef>
              <a:spcAft>
                <a:spcPts val="0"/>
              </a:spcAft>
              <a:buNone/>
            </a:pPr>
            <a:r>
              <a:rPr lang="en" dirty="0"/>
              <a:t>How do </a:t>
            </a:r>
            <a:r>
              <a:rPr lang="en-US" dirty="0"/>
              <a:t>I</a:t>
            </a:r>
            <a:r>
              <a:rPr lang="en" dirty="0"/>
              <a:t> passively research?</a:t>
            </a:r>
            <a:endParaRPr dirty="0"/>
          </a:p>
          <a:p>
            <a:pPr marL="457200" lvl="0" indent="-304800" algn="l" rtl="0">
              <a:spcBef>
                <a:spcPts val="1000"/>
              </a:spcBef>
              <a:spcAft>
                <a:spcPts val="0"/>
              </a:spcAft>
              <a:buSzPts val="1200"/>
              <a:buChar char="●"/>
            </a:pPr>
            <a:r>
              <a:rPr lang="en-US" sz="1100" dirty="0">
                <a:solidFill>
                  <a:schemeClr val="tx2"/>
                </a:solidFill>
                <a:hlinkClick r:id="rId3">
                  <a:extLst>
                    <a:ext uri="{A12FA001-AC4F-418D-AE19-62706E023703}">
                      <ahyp:hlinkClr xmlns:ahyp="http://schemas.microsoft.com/office/drawing/2018/hyperlinkcolor" val="tx"/>
                    </a:ext>
                  </a:extLst>
                </a:hlinkClick>
              </a:rPr>
              <a:t>Google Alerts</a:t>
            </a:r>
            <a:endParaRPr lang="en-US" sz="1100" dirty="0">
              <a:solidFill>
                <a:schemeClr val="tx2"/>
              </a:solidFill>
            </a:endParaRPr>
          </a:p>
          <a:p>
            <a:pPr marL="457200" lvl="0" indent="-304800" algn="l" rtl="0">
              <a:spcBef>
                <a:spcPts val="1000"/>
              </a:spcBef>
              <a:spcAft>
                <a:spcPts val="0"/>
              </a:spcAft>
              <a:buSzPts val="1200"/>
              <a:buChar char="●"/>
            </a:pPr>
            <a:r>
              <a:rPr lang="en-US" sz="1100" dirty="0">
                <a:solidFill>
                  <a:schemeClr val="tx2"/>
                </a:solidFill>
                <a:hlinkClick r:id="rId4">
                  <a:extLst>
                    <a:ext uri="{A12FA001-AC4F-418D-AE19-62706E023703}">
                      <ahyp:hlinkClr xmlns:ahyp="http://schemas.microsoft.com/office/drawing/2018/hyperlinkcolor" val="tx"/>
                    </a:ext>
                  </a:extLst>
                </a:hlinkClick>
              </a:rPr>
              <a:t>Research Gate</a:t>
            </a:r>
            <a:endParaRPr lang="en-US" sz="1100" dirty="0">
              <a:solidFill>
                <a:schemeClr val="tx2"/>
              </a:solidFill>
            </a:endParaRPr>
          </a:p>
          <a:p>
            <a:pPr marL="457200" lvl="0" indent="-304800" algn="l" rtl="0">
              <a:spcBef>
                <a:spcPts val="1000"/>
              </a:spcBef>
              <a:spcAft>
                <a:spcPts val="0"/>
              </a:spcAft>
              <a:buSzPts val="1200"/>
              <a:buChar char="●"/>
            </a:pPr>
            <a:r>
              <a:rPr lang="en-US" sz="1100" dirty="0"/>
              <a:t>Really Simple Syndication Feeds</a:t>
            </a:r>
          </a:p>
          <a:p>
            <a:pPr lvl="1">
              <a:spcBef>
                <a:spcPts val="1000"/>
              </a:spcBef>
              <a:buChar char="●"/>
            </a:pPr>
            <a:r>
              <a:rPr lang="en-US" sz="1100" dirty="0" err="1">
                <a:solidFill>
                  <a:schemeClr val="tx2"/>
                </a:solidFill>
                <a:hlinkClick r:id="rId5">
                  <a:extLst>
                    <a:ext uri="{A12FA001-AC4F-418D-AE19-62706E023703}">
                      <ahyp:hlinkClr xmlns:ahyp="http://schemas.microsoft.com/office/drawing/2018/hyperlinkcolor" val="tx"/>
                    </a:ext>
                  </a:extLst>
                </a:hlinkClick>
              </a:rPr>
              <a:t>Inoreader</a:t>
            </a:r>
            <a:endParaRPr lang="en-US" sz="1100" dirty="0">
              <a:solidFill>
                <a:schemeClr val="tx2"/>
              </a:solidFill>
            </a:endParaRPr>
          </a:p>
          <a:p>
            <a:pPr lvl="1">
              <a:spcBef>
                <a:spcPts val="1000"/>
              </a:spcBef>
              <a:buChar char="●"/>
            </a:pPr>
            <a:r>
              <a:rPr lang="en-US" sz="1100" dirty="0">
                <a:solidFill>
                  <a:schemeClr val="tx2"/>
                </a:solidFill>
                <a:hlinkClick r:id="rId6">
                  <a:extLst>
                    <a:ext uri="{A12FA001-AC4F-418D-AE19-62706E023703}">
                      <ahyp:hlinkClr xmlns:ahyp="http://schemas.microsoft.com/office/drawing/2018/hyperlinkcolor" val="tx"/>
                    </a:ext>
                  </a:extLst>
                </a:hlinkClick>
              </a:rPr>
              <a:t>Feedly</a:t>
            </a:r>
            <a:endParaRPr lang="en-US" sz="1100" dirty="0">
              <a:solidFill>
                <a:schemeClr val="tx2"/>
              </a:solidFill>
            </a:endParaRPr>
          </a:p>
          <a:p>
            <a:pPr lvl="1">
              <a:spcBef>
                <a:spcPts val="1000"/>
              </a:spcBef>
              <a:buChar char="●"/>
            </a:pPr>
            <a:endParaRPr lang="en-US" dirty="0"/>
          </a:p>
          <a:p>
            <a:pPr lvl="1">
              <a:spcBef>
                <a:spcPts val="1000"/>
              </a:spcBef>
              <a:buChar char="●"/>
            </a:pPr>
            <a:endParaRPr lang="en-US" dirty="0"/>
          </a:p>
          <a:p>
            <a:pPr lvl="1">
              <a:spcBef>
                <a:spcPts val="1000"/>
              </a:spcBef>
              <a:buChar char="●"/>
            </a:pPr>
            <a:endParaRPr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1: Passive Research</a:t>
            </a:r>
            <a:endParaRPr dirty="0"/>
          </a:p>
        </p:txBody>
      </p:sp>
      <p:sp>
        <p:nvSpPr>
          <p:cNvPr id="2" name="Speech Bubble: Rectangle with Corners Rounded 1">
            <a:extLst>
              <a:ext uri="{FF2B5EF4-FFF2-40B4-BE49-F238E27FC236}">
                <a16:creationId xmlns:a16="http://schemas.microsoft.com/office/drawing/2014/main" id="{10F9FFAF-CCEB-C0C8-0412-1981F70B73CE}"/>
              </a:ext>
            </a:extLst>
          </p:cNvPr>
          <p:cNvSpPr/>
          <p:nvPr/>
        </p:nvSpPr>
        <p:spPr>
          <a:xfrm>
            <a:off x="5971700" y="797686"/>
            <a:ext cx="2082888" cy="115701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latin typeface="Open Sans" panose="020B0606030504020204" pitchFamily="34" charset="0"/>
                <a:ea typeface="Open Sans" panose="020B0606030504020204" pitchFamily="34" charset="0"/>
                <a:cs typeface="Open Sans" panose="020B0606030504020204" pitchFamily="34" charset="0"/>
              </a:rPr>
              <a:t>Why is Research Gate so great?</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Follow authors/topics</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Request full-texts</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Citation jumping</a:t>
            </a:r>
          </a:p>
          <a:p>
            <a:pPr algn="ctr"/>
            <a:endParaRPr lang="en-US" sz="1050" dirty="0"/>
          </a:p>
        </p:txBody>
      </p:sp>
      <p:pic>
        <p:nvPicPr>
          <p:cNvPr id="1026" name="Picture 2">
            <a:extLst>
              <a:ext uri="{FF2B5EF4-FFF2-40B4-BE49-F238E27FC236}">
                <a16:creationId xmlns:a16="http://schemas.microsoft.com/office/drawing/2014/main" id="{14E2F143-57C3-797D-4DA1-A6516B46EA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3431" y="2311834"/>
            <a:ext cx="3136718" cy="231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9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Passive Research – Inoreader</a:t>
            </a:r>
            <a:endParaRPr dirty="0"/>
          </a:p>
        </p:txBody>
      </p:sp>
      <p:pic>
        <p:nvPicPr>
          <p:cNvPr id="4" name="Picture 3">
            <a:extLst>
              <a:ext uri="{FF2B5EF4-FFF2-40B4-BE49-F238E27FC236}">
                <a16:creationId xmlns:a16="http://schemas.microsoft.com/office/drawing/2014/main" id="{7399E31F-E6FE-0554-C55B-97886EDAB59D}"/>
              </a:ext>
            </a:extLst>
          </p:cNvPr>
          <p:cNvPicPr>
            <a:picLocks noChangeAspect="1"/>
          </p:cNvPicPr>
          <p:nvPr/>
        </p:nvPicPr>
        <p:blipFill>
          <a:blip r:embed="rId3"/>
          <a:stretch>
            <a:fillRect/>
          </a:stretch>
        </p:blipFill>
        <p:spPr>
          <a:xfrm>
            <a:off x="1386236" y="1181050"/>
            <a:ext cx="6371528" cy="3340316"/>
          </a:xfrm>
          <a:prstGeom prst="rect">
            <a:avLst/>
          </a:prstGeom>
        </p:spPr>
      </p:pic>
    </p:spTree>
    <p:extLst>
      <p:ext uri="{BB962C8B-B14F-4D97-AF65-F5344CB8AC3E}">
        <p14:creationId xmlns:p14="http://schemas.microsoft.com/office/powerpoint/2010/main" val="121364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599"/>
            <a:ext cx="4291200" cy="3272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do we use passive research?</a:t>
            </a:r>
            <a:endParaRPr dirty="0"/>
          </a:p>
          <a:p>
            <a:pPr marL="0" lvl="0" indent="0" algn="l" rtl="0">
              <a:spcBef>
                <a:spcPts val="1000"/>
              </a:spcBef>
              <a:spcAft>
                <a:spcPts val="0"/>
              </a:spcAft>
              <a:buNone/>
            </a:pPr>
            <a:r>
              <a:rPr lang="en" dirty="0"/>
              <a:t>How do </a:t>
            </a:r>
            <a:r>
              <a:rPr lang="en-US" dirty="0"/>
              <a:t>I</a:t>
            </a:r>
            <a:r>
              <a:rPr lang="en" dirty="0"/>
              <a:t> passively research?</a:t>
            </a:r>
            <a:endParaRPr dirty="0"/>
          </a:p>
          <a:p>
            <a:pPr marL="457200" lvl="0" indent="-304800" algn="l" rtl="0">
              <a:spcBef>
                <a:spcPts val="1000"/>
              </a:spcBef>
              <a:spcAft>
                <a:spcPts val="0"/>
              </a:spcAft>
              <a:buSzPts val="1200"/>
              <a:buChar char="●"/>
            </a:pPr>
            <a:r>
              <a:rPr lang="en-US" sz="1100" dirty="0">
                <a:solidFill>
                  <a:schemeClr val="tx2"/>
                </a:solidFill>
                <a:hlinkClick r:id="rId3">
                  <a:extLst>
                    <a:ext uri="{A12FA001-AC4F-418D-AE19-62706E023703}">
                      <ahyp:hlinkClr xmlns:ahyp="http://schemas.microsoft.com/office/drawing/2018/hyperlinkcolor" val="tx"/>
                    </a:ext>
                  </a:extLst>
                </a:hlinkClick>
              </a:rPr>
              <a:t>Google Alerts</a:t>
            </a:r>
            <a:endParaRPr lang="en-US" sz="1100" dirty="0">
              <a:solidFill>
                <a:schemeClr val="tx2"/>
              </a:solidFill>
            </a:endParaRPr>
          </a:p>
          <a:p>
            <a:pPr marL="457200" lvl="0" indent="-304800" algn="l" rtl="0">
              <a:spcBef>
                <a:spcPts val="1000"/>
              </a:spcBef>
              <a:spcAft>
                <a:spcPts val="0"/>
              </a:spcAft>
              <a:buSzPts val="1200"/>
              <a:buChar char="●"/>
            </a:pPr>
            <a:r>
              <a:rPr lang="en-US" sz="1100" dirty="0">
                <a:solidFill>
                  <a:schemeClr val="tx2"/>
                </a:solidFill>
                <a:hlinkClick r:id="rId4">
                  <a:extLst>
                    <a:ext uri="{A12FA001-AC4F-418D-AE19-62706E023703}">
                      <ahyp:hlinkClr xmlns:ahyp="http://schemas.microsoft.com/office/drawing/2018/hyperlinkcolor" val="tx"/>
                    </a:ext>
                  </a:extLst>
                </a:hlinkClick>
              </a:rPr>
              <a:t>Research Gate</a:t>
            </a:r>
            <a:endParaRPr lang="en-US" sz="1100" dirty="0">
              <a:solidFill>
                <a:schemeClr val="tx2"/>
              </a:solidFill>
            </a:endParaRPr>
          </a:p>
          <a:p>
            <a:pPr marL="457200" lvl="0" indent="-304800" algn="l" rtl="0">
              <a:spcBef>
                <a:spcPts val="1000"/>
              </a:spcBef>
              <a:spcAft>
                <a:spcPts val="0"/>
              </a:spcAft>
              <a:buSzPts val="1200"/>
              <a:buChar char="●"/>
            </a:pPr>
            <a:r>
              <a:rPr lang="en-US" sz="1100" dirty="0"/>
              <a:t>Really Simple Syndication Feeds</a:t>
            </a:r>
          </a:p>
          <a:p>
            <a:pPr lvl="1">
              <a:spcBef>
                <a:spcPts val="1000"/>
              </a:spcBef>
              <a:buChar char="●"/>
            </a:pPr>
            <a:r>
              <a:rPr lang="en-US" sz="1100" dirty="0" err="1">
                <a:solidFill>
                  <a:schemeClr val="tx2"/>
                </a:solidFill>
                <a:hlinkClick r:id="rId5">
                  <a:extLst>
                    <a:ext uri="{A12FA001-AC4F-418D-AE19-62706E023703}">
                      <ahyp:hlinkClr xmlns:ahyp="http://schemas.microsoft.com/office/drawing/2018/hyperlinkcolor" val="tx"/>
                    </a:ext>
                  </a:extLst>
                </a:hlinkClick>
              </a:rPr>
              <a:t>Inoreader</a:t>
            </a:r>
            <a:endParaRPr lang="en-US" sz="1100" dirty="0">
              <a:solidFill>
                <a:schemeClr val="tx2"/>
              </a:solidFill>
            </a:endParaRPr>
          </a:p>
          <a:p>
            <a:pPr lvl="1">
              <a:spcBef>
                <a:spcPts val="1000"/>
              </a:spcBef>
              <a:buChar char="●"/>
            </a:pPr>
            <a:r>
              <a:rPr lang="en-US" sz="1100" dirty="0">
                <a:solidFill>
                  <a:schemeClr val="tx2"/>
                </a:solidFill>
                <a:hlinkClick r:id="rId6">
                  <a:extLst>
                    <a:ext uri="{A12FA001-AC4F-418D-AE19-62706E023703}">
                      <ahyp:hlinkClr xmlns:ahyp="http://schemas.microsoft.com/office/drawing/2018/hyperlinkcolor" val="tx"/>
                    </a:ext>
                  </a:extLst>
                </a:hlinkClick>
              </a:rPr>
              <a:t>Feedly</a:t>
            </a:r>
            <a:endParaRPr lang="en-US" sz="1100" dirty="0">
              <a:solidFill>
                <a:schemeClr val="tx2"/>
              </a:solidFill>
            </a:endParaRPr>
          </a:p>
          <a:p>
            <a:pPr marL="457200" lvl="0" indent="-304800" algn="l" rtl="0">
              <a:spcBef>
                <a:spcPts val="1000"/>
              </a:spcBef>
              <a:spcAft>
                <a:spcPts val="0"/>
              </a:spcAft>
              <a:buSzPts val="1200"/>
              <a:buChar char="●"/>
            </a:pPr>
            <a:r>
              <a:rPr lang="en-US" sz="1100" dirty="0"/>
              <a:t>Email Newsletters</a:t>
            </a:r>
          </a:p>
          <a:p>
            <a:pPr lvl="1">
              <a:spcBef>
                <a:spcPts val="1000"/>
              </a:spcBef>
              <a:buChar char="●"/>
            </a:pPr>
            <a:r>
              <a:rPr lang="en-US" sz="1100" dirty="0">
                <a:solidFill>
                  <a:schemeClr val="tx2"/>
                </a:solidFill>
                <a:hlinkClick r:id="rId7">
                  <a:extLst>
                    <a:ext uri="{A12FA001-AC4F-418D-AE19-62706E023703}">
                      <ahyp:hlinkClr xmlns:ahyp="http://schemas.microsoft.com/office/drawing/2018/hyperlinkcolor" val="tx"/>
                    </a:ext>
                  </a:extLst>
                </a:hlinkClick>
              </a:rPr>
              <a:t>IAM</a:t>
            </a:r>
            <a:r>
              <a:rPr lang="en-US" sz="1100" dirty="0"/>
              <a:t> – IP blog for business executives</a:t>
            </a:r>
          </a:p>
          <a:p>
            <a:pPr lvl="1">
              <a:spcBef>
                <a:spcPts val="1000"/>
              </a:spcBef>
              <a:buChar char="●"/>
            </a:pPr>
            <a:r>
              <a:rPr lang="en-US" sz="1100" dirty="0" err="1"/>
              <a:t>Substacks</a:t>
            </a:r>
            <a:r>
              <a:rPr lang="en-US" sz="1100" dirty="0"/>
              <a:t> – (</a:t>
            </a:r>
            <a:r>
              <a:rPr lang="en-US" sz="1100" dirty="0">
                <a:solidFill>
                  <a:schemeClr val="tx2"/>
                </a:solidFill>
                <a:hlinkClick r:id="rId8">
                  <a:extLst>
                    <a:ext uri="{A12FA001-AC4F-418D-AE19-62706E023703}">
                      <ahyp:hlinkClr xmlns:ahyp="http://schemas.microsoft.com/office/drawing/2018/hyperlinkcolor" val="tx"/>
                    </a:ext>
                  </a:extLst>
                </a:hlinkClick>
              </a:rPr>
              <a:t>Noah Smith</a:t>
            </a:r>
            <a:r>
              <a:rPr lang="en-US" sz="1100" dirty="0"/>
              <a:t>, </a:t>
            </a:r>
            <a:r>
              <a:rPr lang="en-US" sz="1100" dirty="0">
                <a:solidFill>
                  <a:schemeClr val="tx2"/>
                </a:solidFill>
                <a:hlinkClick r:id="rId9">
                  <a:extLst>
                    <a:ext uri="{A12FA001-AC4F-418D-AE19-62706E023703}">
                      <ahyp:hlinkClr xmlns:ahyp="http://schemas.microsoft.com/office/drawing/2018/hyperlinkcolor" val="tx"/>
                    </a:ext>
                  </a:extLst>
                </a:hlinkClick>
              </a:rPr>
              <a:t>Yglesias</a:t>
            </a:r>
            <a:r>
              <a:rPr lang="en-US" sz="1100" dirty="0"/>
              <a:t>, etc.)</a:t>
            </a:r>
          </a:p>
          <a:p>
            <a:pPr lvl="1">
              <a:spcBef>
                <a:spcPts val="1000"/>
              </a:spcBef>
              <a:buChar char="●"/>
            </a:pPr>
            <a:r>
              <a:rPr lang="en-US" sz="1100" dirty="0">
                <a:solidFill>
                  <a:schemeClr val="tx2"/>
                </a:solidFill>
                <a:hlinkClick r:id="rId10">
                  <a:extLst>
                    <a:ext uri="{A12FA001-AC4F-418D-AE19-62706E023703}">
                      <ahyp:hlinkClr xmlns:ahyp="http://schemas.microsoft.com/office/drawing/2018/hyperlinkcolor" val="tx"/>
                    </a:ext>
                  </a:extLst>
                </a:hlinkClick>
              </a:rPr>
              <a:t>Foreign Policy</a:t>
            </a:r>
            <a:r>
              <a:rPr lang="en-US" sz="1100" dirty="0"/>
              <a:t>, </a:t>
            </a:r>
            <a:r>
              <a:rPr lang="en-US" sz="1100" dirty="0">
                <a:solidFill>
                  <a:schemeClr val="tx2"/>
                </a:solidFill>
                <a:hlinkClick r:id="rId11">
                  <a:extLst>
                    <a:ext uri="{A12FA001-AC4F-418D-AE19-62706E023703}">
                      <ahyp:hlinkClr xmlns:ahyp="http://schemas.microsoft.com/office/drawing/2018/hyperlinkcolor" val="tx"/>
                    </a:ext>
                  </a:extLst>
                </a:hlinkClick>
              </a:rPr>
              <a:t>Foreign Affairs</a:t>
            </a:r>
            <a:endParaRPr lang="en-US" sz="1100" dirty="0">
              <a:solidFill>
                <a:schemeClr val="tx2"/>
              </a:solidFill>
            </a:endParaRPr>
          </a:p>
          <a:p>
            <a:pPr lvl="1">
              <a:spcBef>
                <a:spcPts val="1000"/>
              </a:spcBef>
              <a:buChar char="●"/>
            </a:pPr>
            <a:endParaRPr lang="en-US" dirty="0"/>
          </a:p>
          <a:p>
            <a:pPr lvl="1">
              <a:spcBef>
                <a:spcPts val="1000"/>
              </a:spcBef>
              <a:buChar char="●"/>
            </a:pPr>
            <a:endParaRPr lang="en-US" dirty="0"/>
          </a:p>
          <a:p>
            <a:pPr lvl="1">
              <a:spcBef>
                <a:spcPts val="1000"/>
              </a:spcBef>
              <a:buChar char="●"/>
            </a:pPr>
            <a:endParaRPr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1: Passive Research</a:t>
            </a:r>
            <a:endParaRPr dirty="0"/>
          </a:p>
        </p:txBody>
      </p:sp>
      <p:sp>
        <p:nvSpPr>
          <p:cNvPr id="2" name="Speech Bubble: Rectangle with Corners Rounded 1">
            <a:extLst>
              <a:ext uri="{FF2B5EF4-FFF2-40B4-BE49-F238E27FC236}">
                <a16:creationId xmlns:a16="http://schemas.microsoft.com/office/drawing/2014/main" id="{10F9FFAF-CCEB-C0C8-0412-1981F70B73CE}"/>
              </a:ext>
            </a:extLst>
          </p:cNvPr>
          <p:cNvSpPr/>
          <p:nvPr/>
        </p:nvSpPr>
        <p:spPr>
          <a:xfrm>
            <a:off x="5971700" y="797686"/>
            <a:ext cx="2082888" cy="115701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latin typeface="Open Sans" panose="020B0606030504020204" pitchFamily="34" charset="0"/>
                <a:ea typeface="Open Sans" panose="020B0606030504020204" pitchFamily="34" charset="0"/>
                <a:cs typeface="Open Sans" panose="020B0606030504020204" pitchFamily="34" charset="0"/>
              </a:rPr>
              <a:t>Why is Research Gate so great?</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Follow authors/topics</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Request full-texts</a:t>
            </a:r>
          </a:p>
          <a:p>
            <a:pPr marL="228600" indent="-228600">
              <a:buAutoNum type="arabicPeriod"/>
            </a:pPr>
            <a:r>
              <a:rPr lang="en-US" sz="1050" dirty="0">
                <a:latin typeface="Open Sans" panose="020B0606030504020204" pitchFamily="34" charset="0"/>
                <a:ea typeface="Open Sans" panose="020B0606030504020204" pitchFamily="34" charset="0"/>
                <a:cs typeface="Open Sans" panose="020B0606030504020204" pitchFamily="34" charset="0"/>
              </a:rPr>
              <a:t>Citation jumping</a:t>
            </a:r>
          </a:p>
          <a:p>
            <a:pPr algn="ctr"/>
            <a:endParaRPr lang="en-US" sz="1050" dirty="0"/>
          </a:p>
        </p:txBody>
      </p:sp>
      <p:pic>
        <p:nvPicPr>
          <p:cNvPr id="1026" name="Picture 2">
            <a:extLst>
              <a:ext uri="{FF2B5EF4-FFF2-40B4-BE49-F238E27FC236}">
                <a16:creationId xmlns:a16="http://schemas.microsoft.com/office/drawing/2014/main" id="{14E2F143-57C3-797D-4DA1-A6516B46EA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3431" y="2311834"/>
            <a:ext cx="3136718" cy="231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0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D250F1A-9D3A-3B74-8A93-59B960E81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341" y="1889124"/>
            <a:ext cx="1878665" cy="27781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D52814EA-2125-445C-FEE5-2A94F48E12F6}"/>
              </a:ext>
            </a:extLst>
          </p:cNvPr>
          <p:cNvSpPr/>
          <p:nvPr/>
        </p:nvSpPr>
        <p:spPr>
          <a:xfrm rot="21059145" flipH="1">
            <a:off x="932139" y="586745"/>
            <a:ext cx="5650615" cy="2890434"/>
          </a:xfrm>
          <a:prstGeom prst="cloudCallou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7" name="TextBox 6">
            <a:extLst>
              <a:ext uri="{FF2B5EF4-FFF2-40B4-BE49-F238E27FC236}">
                <a16:creationId xmlns:a16="http://schemas.microsoft.com/office/drawing/2014/main" id="{2D3312D0-562D-D619-3726-6E8C8A5CD605}"/>
              </a:ext>
            </a:extLst>
          </p:cNvPr>
          <p:cNvSpPr txBox="1"/>
          <p:nvPr/>
        </p:nvSpPr>
        <p:spPr>
          <a:xfrm>
            <a:off x="1962150" y="1238400"/>
            <a:ext cx="4108450" cy="1569660"/>
          </a:xfrm>
          <a:prstGeom prst="rect">
            <a:avLst/>
          </a:prstGeom>
          <a:noFill/>
        </p:spPr>
        <p:txBody>
          <a:bodyPr wrap="square" rtlCol="0">
            <a:spAutoFit/>
          </a:bodyPr>
          <a:lstStyle/>
          <a:p>
            <a:r>
              <a:rPr lang="en-US" sz="2400" b="1" dirty="0">
                <a:solidFill>
                  <a:schemeClr val="bg2"/>
                </a:solidFill>
                <a:latin typeface="Sora" panose="020B0604020202020204" charset="0"/>
                <a:cs typeface="Sora" panose="020B0604020202020204" charset="0"/>
              </a:rPr>
              <a:t>“Progress is not achieved by luck or accident but by working on yourself daily.”</a:t>
            </a:r>
          </a:p>
        </p:txBody>
      </p:sp>
      <p:sp>
        <p:nvSpPr>
          <p:cNvPr id="8" name="TextBox 7">
            <a:extLst>
              <a:ext uri="{FF2B5EF4-FFF2-40B4-BE49-F238E27FC236}">
                <a16:creationId xmlns:a16="http://schemas.microsoft.com/office/drawing/2014/main" id="{9801BC43-BAF3-C8FB-843D-73F41E53E28C}"/>
              </a:ext>
            </a:extLst>
          </p:cNvPr>
          <p:cNvSpPr txBox="1"/>
          <p:nvPr/>
        </p:nvSpPr>
        <p:spPr>
          <a:xfrm>
            <a:off x="518081" y="4356100"/>
            <a:ext cx="3409394" cy="615553"/>
          </a:xfrm>
          <a:prstGeom prst="rect">
            <a:avLst/>
          </a:prstGeom>
          <a:noFill/>
          <a:ln>
            <a:noFill/>
          </a:ln>
        </p:spPr>
        <p:txBody>
          <a:bodyPr wrap="square" rtlCol="0">
            <a:spAutoFit/>
          </a:bodyPr>
          <a:lstStyle/>
          <a:p>
            <a:r>
              <a:rPr lang="en-US" sz="2000" b="1" dirty="0">
                <a:latin typeface="Sora" panose="020B0604020202020204" charset="0"/>
                <a:cs typeface="Sora" panose="020B0604020202020204" charset="0"/>
              </a:rPr>
              <a:t>Epictetus</a:t>
            </a:r>
            <a:r>
              <a:rPr lang="en-US" sz="2000" dirty="0">
                <a:latin typeface="Sora" panose="020B0604020202020204" charset="0"/>
                <a:cs typeface="Sora" panose="020B0604020202020204" charset="0"/>
              </a:rPr>
              <a:t>, 50 AD-135 AD</a:t>
            </a:r>
          </a:p>
          <a:p>
            <a:endParaRPr lang="en-US" dirty="0"/>
          </a:p>
        </p:txBody>
      </p:sp>
    </p:spTree>
    <p:extLst>
      <p:ext uri="{BB962C8B-B14F-4D97-AF65-F5344CB8AC3E}">
        <p14:creationId xmlns:p14="http://schemas.microsoft.com/office/powerpoint/2010/main" val="2567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E35F-41B5-DB03-148E-E8C48EBF2DD5}"/>
              </a:ext>
            </a:extLst>
          </p:cNvPr>
          <p:cNvSpPr>
            <a:spLocks noGrp="1"/>
          </p:cNvSpPr>
          <p:nvPr>
            <p:ph type="title"/>
          </p:nvPr>
        </p:nvSpPr>
        <p:spPr/>
        <p:txBody>
          <a:bodyPr/>
          <a:lstStyle/>
          <a:p>
            <a:r>
              <a:rPr lang="en-US" dirty="0"/>
              <a:t>Passive Research - IAM</a:t>
            </a:r>
          </a:p>
        </p:txBody>
      </p:sp>
      <p:pic>
        <p:nvPicPr>
          <p:cNvPr id="6" name="Picture 5">
            <a:extLst>
              <a:ext uri="{FF2B5EF4-FFF2-40B4-BE49-F238E27FC236}">
                <a16:creationId xmlns:a16="http://schemas.microsoft.com/office/drawing/2014/main" id="{0CFE43AE-F8CB-C02E-1CF0-BDFC4C14F9F2}"/>
              </a:ext>
            </a:extLst>
          </p:cNvPr>
          <p:cNvPicPr>
            <a:picLocks noChangeAspect="1"/>
          </p:cNvPicPr>
          <p:nvPr/>
        </p:nvPicPr>
        <p:blipFill>
          <a:blip r:embed="rId3"/>
          <a:stretch>
            <a:fillRect/>
          </a:stretch>
        </p:blipFill>
        <p:spPr>
          <a:xfrm>
            <a:off x="2075650" y="1303361"/>
            <a:ext cx="4992700" cy="3106569"/>
          </a:xfrm>
          <a:prstGeom prst="rect">
            <a:avLst/>
          </a:prstGeom>
        </p:spPr>
      </p:pic>
    </p:spTree>
    <p:extLst>
      <p:ext uri="{BB962C8B-B14F-4D97-AF65-F5344CB8AC3E}">
        <p14:creationId xmlns:p14="http://schemas.microsoft.com/office/powerpoint/2010/main" val="123288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2: Active Research – Core Tools</a:t>
            </a:r>
            <a:endParaRPr dirty="0"/>
          </a:p>
        </p:txBody>
      </p:sp>
      <p:graphicFrame>
        <p:nvGraphicFramePr>
          <p:cNvPr id="3" name="Google Shape;1032;p25">
            <a:extLst>
              <a:ext uri="{FF2B5EF4-FFF2-40B4-BE49-F238E27FC236}">
                <a16:creationId xmlns:a16="http://schemas.microsoft.com/office/drawing/2014/main" id="{0EBE0C72-0E1B-E1B8-8E7B-8AF727622108}"/>
              </a:ext>
            </a:extLst>
          </p:cNvPr>
          <p:cNvGraphicFramePr/>
          <p:nvPr>
            <p:extLst>
              <p:ext uri="{D42A27DB-BD31-4B8C-83A1-F6EECF244321}">
                <p14:modId xmlns:p14="http://schemas.microsoft.com/office/powerpoint/2010/main" val="1805048519"/>
              </p:ext>
            </p:extLst>
          </p:nvPr>
        </p:nvGraphicFramePr>
        <p:xfrm>
          <a:off x="820262" y="1607674"/>
          <a:ext cx="7503475" cy="2492707"/>
        </p:xfrm>
        <a:graphic>
          <a:graphicData uri="http://schemas.openxmlformats.org/drawingml/2006/table">
            <a:tbl>
              <a:tblPr>
                <a:noFill/>
                <a:tableStyleId>{FAA128B4-631E-4FF9-A749-AFF762731488}</a:tableStyleId>
              </a:tblPr>
              <a:tblGrid>
                <a:gridCol w="2243875">
                  <a:extLst>
                    <a:ext uri="{9D8B030D-6E8A-4147-A177-3AD203B41FA5}">
                      <a16:colId xmlns:a16="http://schemas.microsoft.com/office/drawing/2014/main" val="20000"/>
                    </a:ext>
                  </a:extLst>
                </a:gridCol>
                <a:gridCol w="5259600">
                  <a:extLst>
                    <a:ext uri="{9D8B030D-6E8A-4147-A177-3AD203B41FA5}">
                      <a16:colId xmlns:a16="http://schemas.microsoft.com/office/drawing/2014/main" val="20001"/>
                    </a:ext>
                  </a:extLst>
                </a:gridCol>
              </a:tblGrid>
              <a:tr h="361525">
                <a:tc>
                  <a:txBody>
                    <a:bodyPr/>
                    <a:lstStyle/>
                    <a:p>
                      <a:pPr marL="0" lvl="0" indent="0" algn="l" rtl="0">
                        <a:lnSpc>
                          <a:spcPct val="150000"/>
                        </a:lnSpc>
                        <a:spcBef>
                          <a:spcPts val="0"/>
                        </a:spcBef>
                        <a:spcAft>
                          <a:spcPts val="0"/>
                        </a:spcAft>
                        <a:buNone/>
                      </a:pPr>
                      <a:r>
                        <a:rPr lang="en" sz="1200" b="1" u="sng" dirty="0">
                          <a:solidFill>
                            <a:schemeClr val="dk1"/>
                          </a:solidFill>
                          <a:latin typeface="Open Sans"/>
                          <a:ea typeface="Open Sans"/>
                          <a:cs typeface="Open Sans"/>
                          <a:sym typeface="Open Sans"/>
                        </a:rPr>
                        <a:t>Google</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50000"/>
                        </a:lnSpc>
                        <a:spcBef>
                          <a:spcPts val="0"/>
                        </a:spcBef>
                        <a:spcAft>
                          <a:spcPts val="1600"/>
                        </a:spcAft>
                        <a:buNone/>
                      </a:pPr>
                      <a:r>
                        <a:rPr lang="en-US" sz="1200" dirty="0">
                          <a:solidFill>
                            <a:schemeClr val="dk1"/>
                          </a:solidFill>
                          <a:latin typeface="Open Sans"/>
                          <a:ea typeface="Open Sans"/>
                          <a:cs typeface="Open Sans"/>
                          <a:sym typeface="Open Sans"/>
                        </a:rPr>
                        <a:t>Best system. Only downside is that it treats each tab as its own instance of the program, so it’s very resource intensive. Solution: </a:t>
                      </a:r>
                      <a:r>
                        <a:rPr lang="en-US" sz="1200" u="sng" dirty="0">
                          <a:solidFill>
                            <a:schemeClr val="tx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The Great Suspender</a:t>
                      </a:r>
                      <a:r>
                        <a:rPr lang="en-US" sz="1200" u="none" dirty="0">
                          <a:solidFill>
                            <a:schemeClr val="dk1"/>
                          </a:solidFill>
                          <a:latin typeface="Open Sans"/>
                          <a:ea typeface="Open Sans"/>
                          <a:cs typeface="Open Sans"/>
                          <a:sym typeface="Open Sans"/>
                        </a:rPr>
                        <a:t> (don’t download the malware versions though!)</a:t>
                      </a:r>
                    </a:p>
                    <a:p>
                      <a:pPr marL="0" marR="0" lvl="0" indent="0" algn="l" rtl="0">
                        <a:lnSpc>
                          <a:spcPct val="150000"/>
                        </a:lnSpc>
                        <a:spcBef>
                          <a:spcPts val="0"/>
                        </a:spcBef>
                        <a:spcAft>
                          <a:spcPts val="1600"/>
                        </a:spcAft>
                        <a:buNone/>
                      </a:pPr>
                      <a:endParaRPr lang="en-US" sz="100" u="none" dirty="0">
                        <a:solidFill>
                          <a:schemeClr val="dk1"/>
                        </a:solidFill>
                        <a:latin typeface="Open Sans"/>
                        <a:ea typeface="Open Sans"/>
                        <a:cs typeface="Open Sans"/>
                        <a:sym typeface="Open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lnSpc>
                          <a:spcPct val="150000"/>
                        </a:lnSpc>
                        <a:spcBef>
                          <a:spcPts val="0"/>
                        </a:spcBef>
                        <a:spcAft>
                          <a:spcPts val="0"/>
                        </a:spcAft>
                        <a:buNone/>
                      </a:pPr>
                      <a:r>
                        <a:rPr lang="en-US" sz="1200" b="1" u="sng" dirty="0">
                          <a:solidFill>
                            <a:schemeClr val="dk1"/>
                          </a:solidFill>
                          <a:latin typeface="Open Sans"/>
                          <a:ea typeface="Open Sans"/>
                          <a:cs typeface="Open Sans"/>
                          <a:sym typeface="Open Sans"/>
                        </a:rPr>
                        <a:t>Ad Blockers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50000"/>
                        </a:lnSpc>
                        <a:spcBef>
                          <a:spcPts val="0"/>
                        </a:spcBef>
                        <a:spcAft>
                          <a:spcPts val="1600"/>
                        </a:spcAft>
                        <a:buNone/>
                      </a:pPr>
                      <a:r>
                        <a:rPr lang="en-US" sz="1200" dirty="0" err="1">
                          <a:solidFill>
                            <a:schemeClr val="tx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AdGuard</a:t>
                      </a:r>
                      <a:r>
                        <a:rPr lang="en-US" sz="1200" dirty="0">
                          <a:solidFill>
                            <a:schemeClr val="tx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1200" dirty="0" err="1">
                          <a:solidFill>
                            <a:schemeClr val="tx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AdBlocker</a:t>
                      </a:r>
                      <a:r>
                        <a:rPr lang="en-US" sz="1200" dirty="0">
                          <a:solidFill>
                            <a:schemeClr val="dk1"/>
                          </a:solidFill>
                          <a:latin typeface="Open Sans"/>
                          <a:ea typeface="Open Sans"/>
                          <a:cs typeface="Open Sans"/>
                          <a:sym typeface="Open Sans"/>
                        </a:rPr>
                        <a:t>, </a:t>
                      </a:r>
                      <a:r>
                        <a:rPr lang="en-US" sz="1200" dirty="0">
                          <a:solidFill>
                            <a:schemeClr val="tx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Malware Bytes</a:t>
                      </a:r>
                      <a:r>
                        <a:rPr lang="en-US" sz="1200" dirty="0">
                          <a:solidFill>
                            <a:schemeClr val="dk1"/>
                          </a:solidFill>
                          <a:latin typeface="Open Sans"/>
                          <a:ea typeface="Open Sans"/>
                          <a:cs typeface="Open Sans"/>
                          <a:sym typeface="Open Sans"/>
                        </a:rPr>
                        <a:t>, and </a:t>
                      </a:r>
                      <a:r>
                        <a:rPr lang="en-US" sz="1200" dirty="0" err="1">
                          <a:solidFill>
                            <a:schemeClr val="tx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uBlock</a:t>
                      </a:r>
                      <a:r>
                        <a:rPr lang="en-US" sz="1200" dirty="0">
                          <a:solidFill>
                            <a:schemeClr val="tx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 Origin Lite</a:t>
                      </a:r>
                      <a:endParaRPr sz="1200" dirty="0">
                        <a:solidFill>
                          <a:schemeClr val="tx2"/>
                        </a:solidFill>
                        <a:latin typeface="Open Sans"/>
                        <a:ea typeface="Open Sans"/>
                        <a:cs typeface="Open Sans"/>
                        <a:sym typeface="Open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705154359"/>
                  </a:ext>
                </a:extLst>
              </a:tr>
              <a:tr h="361525">
                <a:tc>
                  <a:txBody>
                    <a:bodyPr/>
                    <a:lstStyle/>
                    <a:p>
                      <a:pPr marL="0" lvl="0" indent="0" algn="l" rtl="0">
                        <a:lnSpc>
                          <a:spcPct val="150000"/>
                        </a:lnSpc>
                        <a:spcBef>
                          <a:spcPts val="0"/>
                        </a:spcBef>
                        <a:spcAft>
                          <a:spcPts val="0"/>
                        </a:spcAft>
                        <a:buNone/>
                      </a:pPr>
                      <a:r>
                        <a:rPr lang="en" sz="1200" b="1" u="sng" dirty="0">
                          <a:solidFill>
                            <a:schemeClr val="dk1"/>
                          </a:solidFill>
                          <a:latin typeface="Open Sans"/>
                          <a:ea typeface="Open Sans"/>
                          <a:cs typeface="Open Sans"/>
                          <a:sym typeface="Open Sans"/>
                        </a:rPr>
                        <a:t>Hyperlink Savers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1"/>
                    </a:solidFill>
                  </a:tcPr>
                </a:tc>
                <a:tc>
                  <a:txBody>
                    <a:bodyPr/>
                    <a:lstStyle/>
                    <a:p>
                      <a:pPr marL="0" lvl="0" indent="0" algn="l" rtl="0">
                        <a:lnSpc>
                          <a:spcPct val="150000"/>
                        </a:lnSpc>
                        <a:spcBef>
                          <a:spcPts val="0"/>
                        </a:spcBef>
                        <a:spcAft>
                          <a:spcPts val="1600"/>
                        </a:spcAft>
                        <a:buNone/>
                      </a:pPr>
                      <a:r>
                        <a:rPr lang="en-US" sz="1200" dirty="0" err="1">
                          <a:solidFill>
                            <a:schemeClr val="tx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OneTab</a:t>
                      </a:r>
                      <a:r>
                        <a:rPr lang="en-US" sz="1200" dirty="0">
                          <a:solidFill>
                            <a:schemeClr val="dk1"/>
                          </a:solidFill>
                          <a:latin typeface="Open Sans"/>
                          <a:ea typeface="Open Sans"/>
                          <a:cs typeface="Open Sans"/>
                          <a:sym typeface="Open Sans"/>
                        </a:rPr>
                        <a:t>, </a:t>
                      </a:r>
                      <a:r>
                        <a:rPr lang="en-US" sz="1200" dirty="0">
                          <a:solidFill>
                            <a:schemeClr val="tx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Session Buddy</a:t>
                      </a:r>
                      <a:r>
                        <a:rPr lang="en-US" sz="1200" dirty="0">
                          <a:solidFill>
                            <a:schemeClr val="tx1"/>
                          </a:solidFill>
                          <a:latin typeface="Open Sans"/>
                          <a:ea typeface="Open Sans"/>
                          <a:cs typeface="Open Sans"/>
                          <a:sym typeface="Open Sans"/>
                        </a:rPr>
                        <a:t>,</a:t>
                      </a:r>
                      <a:r>
                        <a:rPr lang="en-US" sz="1200" dirty="0">
                          <a:solidFill>
                            <a:schemeClr val="tx2"/>
                          </a:solidFill>
                          <a:latin typeface="Open Sans"/>
                          <a:ea typeface="Open Sans"/>
                          <a:cs typeface="Open Sans"/>
                          <a:sym typeface="Open Sans"/>
                        </a:rPr>
                        <a:t> </a:t>
                      </a:r>
                      <a:r>
                        <a:rPr lang="en-US" sz="1200" dirty="0">
                          <a:solidFill>
                            <a:schemeClr val="tx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Zotero</a:t>
                      </a:r>
                      <a:endParaRPr lang="en-US" sz="1200" dirty="0">
                        <a:solidFill>
                          <a:schemeClr val="tx2"/>
                        </a:solidFill>
                        <a:latin typeface="Open Sans"/>
                        <a:ea typeface="Open Sans"/>
                        <a:cs typeface="Open Sans"/>
                        <a:sym typeface="Open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lnSpc>
                          <a:spcPct val="150000"/>
                        </a:lnSpc>
                        <a:spcBef>
                          <a:spcPts val="0"/>
                        </a:spcBef>
                        <a:spcAft>
                          <a:spcPts val="0"/>
                        </a:spcAft>
                        <a:buNone/>
                      </a:pPr>
                      <a:r>
                        <a:rPr lang="en-US" sz="1200" b="1" u="sng" dirty="0">
                          <a:solidFill>
                            <a:schemeClr val="dk1"/>
                          </a:solidFill>
                          <a:latin typeface="Open Sans"/>
                          <a:ea typeface="Open Sans"/>
                          <a:cs typeface="Open Sans"/>
                          <a:sym typeface="Open Sans"/>
                        </a:rPr>
                        <a:t>Citation Creators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1"/>
                    </a:solidFill>
                  </a:tcPr>
                </a:tc>
                <a:tc>
                  <a:txBody>
                    <a:bodyPr/>
                    <a:lstStyle/>
                    <a:p>
                      <a:pPr marL="0" lvl="0" indent="0" algn="l" rtl="0">
                        <a:lnSpc>
                          <a:spcPct val="150000"/>
                        </a:lnSpc>
                        <a:spcBef>
                          <a:spcPts val="0"/>
                        </a:spcBef>
                        <a:spcAft>
                          <a:spcPts val="1600"/>
                        </a:spcAft>
                        <a:buNone/>
                      </a:pPr>
                      <a:r>
                        <a:rPr lang="en-US" sz="1200" dirty="0" err="1">
                          <a:solidFill>
                            <a:schemeClr val="tx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CiteCreator</a:t>
                      </a:r>
                      <a:endParaRPr lang="en-US" sz="1200" dirty="0">
                        <a:solidFill>
                          <a:schemeClr val="tx2"/>
                        </a:solidFill>
                        <a:latin typeface="Open Sans"/>
                        <a:ea typeface="Open Sans"/>
                        <a:cs typeface="Open Sans"/>
                        <a:sym typeface="Open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423577804"/>
                  </a:ext>
                </a:extLst>
              </a:tr>
              <a:tr h="361525">
                <a:tc>
                  <a:txBody>
                    <a:bodyPr/>
                    <a:lstStyle/>
                    <a:p>
                      <a:pPr marL="0" lvl="0" indent="0" algn="l" rtl="0">
                        <a:lnSpc>
                          <a:spcPct val="150000"/>
                        </a:lnSpc>
                        <a:spcBef>
                          <a:spcPts val="0"/>
                        </a:spcBef>
                        <a:spcAft>
                          <a:spcPts val="0"/>
                        </a:spcAft>
                        <a:buNone/>
                      </a:pPr>
                      <a:r>
                        <a:rPr lang="en-US" sz="1200" b="1" u="sng" dirty="0">
                          <a:solidFill>
                            <a:schemeClr val="dk1"/>
                          </a:solidFill>
                          <a:latin typeface="Open Sans"/>
                          <a:ea typeface="Open Sans"/>
                          <a:cs typeface="Open Sans"/>
                          <a:sym typeface="Open Sans"/>
                        </a:rPr>
                        <a:t>DOP Finders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lnSpc>
                          <a:spcPct val="150000"/>
                        </a:lnSpc>
                        <a:spcBef>
                          <a:spcPts val="0"/>
                        </a:spcBef>
                        <a:spcAft>
                          <a:spcPts val="1600"/>
                        </a:spcAft>
                        <a:buNone/>
                      </a:pPr>
                      <a:r>
                        <a:rPr lang="en-US" sz="1200" dirty="0" err="1">
                          <a:solidFill>
                            <a:schemeClr val="tx2"/>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Finitimus</a:t>
                      </a:r>
                      <a:r>
                        <a:rPr lang="en-US" sz="1200" dirty="0">
                          <a:solidFill>
                            <a:schemeClr val="tx1"/>
                          </a:solidFill>
                          <a:latin typeface="Open Sans"/>
                          <a:ea typeface="Open Sans"/>
                          <a:cs typeface="Open Sans"/>
                          <a:sym typeface="Open Sans"/>
                        </a:rPr>
                        <a:t>, rip carbondate.cs.odu.edu </a:t>
                      </a:r>
                      <a:r>
                        <a:rPr lang="en-US" sz="1200" dirty="0">
                          <a:solidFill>
                            <a:schemeClr val="tx1"/>
                          </a:solidFill>
                          <a:latin typeface="Open Sans"/>
                          <a:ea typeface="Open Sans"/>
                          <a:cs typeface="Open Sans"/>
                          <a:sym typeface="Wingdings" panose="05000000000000000000" pitchFamily="2" charset="2"/>
                        </a:rPr>
                        <a:t></a:t>
                      </a:r>
                      <a:endParaRPr lang="en-US" sz="1200" dirty="0">
                        <a:solidFill>
                          <a:schemeClr val="tx1"/>
                        </a:solidFill>
                        <a:latin typeface="Open Sans"/>
                        <a:ea typeface="Open Sans"/>
                        <a:cs typeface="Open Sans"/>
                        <a:sym typeface="Open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3832485210"/>
                  </a:ext>
                </a:extLst>
              </a:tr>
            </a:tbl>
          </a:graphicData>
        </a:graphic>
      </p:graphicFrame>
    </p:spTree>
    <p:extLst>
      <p:ext uri="{BB962C8B-B14F-4D97-AF65-F5344CB8AC3E}">
        <p14:creationId xmlns:p14="http://schemas.microsoft.com/office/powerpoint/2010/main" val="395791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16550" y="1114375"/>
            <a:ext cx="7710900" cy="3272225"/>
          </a:xfrm>
          <a:prstGeom prst="rect">
            <a:avLst/>
          </a:prstGeom>
        </p:spPr>
        <p:txBody>
          <a:bodyPr spcFirstLastPara="1" wrap="square" lIns="91425" tIns="91425" rIns="91425" bIns="91425" anchor="t" anchorCtr="0">
            <a:noAutofit/>
          </a:bodyPr>
          <a:lstStyle/>
          <a:p>
            <a:pPr marL="152400" indent="0">
              <a:spcBef>
                <a:spcPts val="1000"/>
              </a:spcBef>
              <a:buNone/>
            </a:pPr>
            <a:r>
              <a:rPr lang="en-US" sz="1400" b="1" dirty="0"/>
              <a:t>Quotes</a:t>
            </a:r>
            <a:r>
              <a:rPr lang="en-US" sz="1400" dirty="0"/>
              <a:t>: search </a:t>
            </a:r>
            <a:r>
              <a:rPr lang="en-US" sz="1400" u="sng" dirty="0"/>
              <a:t>exact phrases</a:t>
            </a:r>
            <a:r>
              <a:rPr lang="en-US" sz="1400" b="1" dirty="0"/>
              <a:t> </a:t>
            </a:r>
            <a:endParaRPr lang="en-US" sz="1400" dirty="0"/>
          </a:p>
          <a:p>
            <a:pPr marL="152400" indent="0">
              <a:spcBef>
                <a:spcPts val="1000"/>
              </a:spcBef>
              <a:buNone/>
            </a:pPr>
            <a:r>
              <a:rPr lang="en-US" sz="1400" b="1" dirty="0"/>
              <a:t>Boolean Operators</a:t>
            </a:r>
            <a:r>
              <a:rPr lang="en-US" sz="1400" dirty="0"/>
              <a:t>:</a:t>
            </a:r>
          </a:p>
          <a:p>
            <a:pPr marL="152400" indent="0">
              <a:spcBef>
                <a:spcPts val="1000"/>
              </a:spcBef>
              <a:buNone/>
            </a:pPr>
            <a:endParaRPr lang="en-US" dirty="0"/>
          </a:p>
          <a:p>
            <a:pPr marL="152400" indent="0">
              <a:spcBef>
                <a:spcPts val="1000"/>
              </a:spcBef>
              <a:buNone/>
            </a:pPr>
            <a:endParaRPr lang="en-US" dirty="0"/>
          </a:p>
          <a:p>
            <a:pPr marL="152400" indent="0">
              <a:spcBef>
                <a:spcPts val="1000"/>
              </a:spcBef>
              <a:buNone/>
            </a:pPr>
            <a:endParaRPr lang="en-US" dirty="0"/>
          </a:p>
          <a:p>
            <a:pPr lvl="1">
              <a:spcBef>
                <a:spcPts val="1000"/>
              </a:spcBef>
              <a:buChar char="●"/>
            </a:pPr>
            <a:endParaRPr lang="en-US" dirty="0"/>
          </a:p>
          <a:p>
            <a:pPr lvl="1">
              <a:spcBef>
                <a:spcPts val="1000"/>
              </a:spcBef>
              <a:buChar char="●"/>
            </a:pPr>
            <a:endParaRPr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Google Search Tricks</a:t>
            </a:r>
            <a:endParaRPr sz="2400" dirty="0"/>
          </a:p>
        </p:txBody>
      </p:sp>
      <p:graphicFrame>
        <p:nvGraphicFramePr>
          <p:cNvPr id="3" name="Table 2">
            <a:extLst>
              <a:ext uri="{FF2B5EF4-FFF2-40B4-BE49-F238E27FC236}">
                <a16:creationId xmlns:a16="http://schemas.microsoft.com/office/drawing/2014/main" id="{23A5C080-02CD-E04F-7C8B-C51AE1B280A0}"/>
              </a:ext>
            </a:extLst>
          </p:cNvPr>
          <p:cNvGraphicFramePr>
            <a:graphicFrameLocks noGrp="1"/>
          </p:cNvGraphicFramePr>
          <p:nvPr>
            <p:extLst>
              <p:ext uri="{D42A27DB-BD31-4B8C-83A1-F6EECF244321}">
                <p14:modId xmlns:p14="http://schemas.microsoft.com/office/powerpoint/2010/main" val="32153177"/>
              </p:ext>
            </p:extLst>
          </p:nvPr>
        </p:nvGraphicFramePr>
        <p:xfrm>
          <a:off x="881964" y="1975475"/>
          <a:ext cx="7547211" cy="2504400"/>
        </p:xfrm>
        <a:graphic>
          <a:graphicData uri="http://schemas.openxmlformats.org/drawingml/2006/table">
            <a:tbl>
              <a:tblPr firstRow="1" bandRow="1">
                <a:tableStyleId>{FAA128B4-631E-4FF9-A749-AFF762731488}</a:tableStyleId>
              </a:tblPr>
              <a:tblGrid>
                <a:gridCol w="1165200">
                  <a:extLst>
                    <a:ext uri="{9D8B030D-6E8A-4147-A177-3AD203B41FA5}">
                      <a16:colId xmlns:a16="http://schemas.microsoft.com/office/drawing/2014/main" val="3488761170"/>
                    </a:ext>
                  </a:extLst>
                </a:gridCol>
                <a:gridCol w="2947917">
                  <a:extLst>
                    <a:ext uri="{9D8B030D-6E8A-4147-A177-3AD203B41FA5}">
                      <a16:colId xmlns:a16="http://schemas.microsoft.com/office/drawing/2014/main" val="3886186661"/>
                    </a:ext>
                  </a:extLst>
                </a:gridCol>
                <a:gridCol w="3434094">
                  <a:extLst>
                    <a:ext uri="{9D8B030D-6E8A-4147-A177-3AD203B41FA5}">
                      <a16:colId xmlns:a16="http://schemas.microsoft.com/office/drawing/2014/main" val="2383358565"/>
                    </a:ext>
                  </a:extLst>
                </a:gridCol>
              </a:tblGrid>
              <a:tr h="313050">
                <a:tc>
                  <a:txBody>
                    <a:bodyPr/>
                    <a:lstStyle/>
                    <a:p>
                      <a:r>
                        <a:rPr lang="en-US" b="1" dirty="0">
                          <a:solidFill>
                            <a:schemeClr val="tx2"/>
                          </a:solidFill>
                        </a:rPr>
                        <a:t>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2"/>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2"/>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1324083"/>
                  </a:ext>
                </a:extLst>
              </a:tr>
              <a:tr h="313050">
                <a:tc>
                  <a:txBody>
                    <a:bodyPr/>
                    <a:lstStyle/>
                    <a:p>
                      <a:r>
                        <a:rPr lang="en-US" dirty="0"/>
                        <a:t>AND</a:t>
                      </a:r>
                    </a:p>
                  </a:txBody>
                  <a:tcPr>
                    <a:lnT w="12700" cap="flat" cmpd="sng" algn="ctr">
                      <a:solidFill>
                        <a:schemeClr val="tx1"/>
                      </a:solidFill>
                      <a:prstDash val="solid"/>
                      <a:round/>
                      <a:headEnd type="none" w="med" len="med"/>
                      <a:tailEnd type="none" w="med" len="med"/>
                    </a:lnT>
                  </a:tcPr>
                </a:tc>
                <a:tc>
                  <a:txBody>
                    <a:bodyPr/>
                    <a:lstStyle/>
                    <a:p>
                      <a:r>
                        <a:rPr lang="en-US" dirty="0"/>
                        <a:t>Requires </a:t>
                      </a:r>
                      <a:r>
                        <a:rPr lang="en-US" u="sng" dirty="0"/>
                        <a:t>both phrases</a:t>
                      </a:r>
                    </a:p>
                  </a:txBody>
                  <a:tcPr>
                    <a:lnT w="12700" cap="flat" cmpd="sng" algn="ctr">
                      <a:solidFill>
                        <a:schemeClr val="tx1"/>
                      </a:solidFill>
                      <a:prstDash val="solid"/>
                      <a:round/>
                      <a:headEnd type="none" w="med" len="med"/>
                      <a:tailEnd type="none" w="med" len="med"/>
                    </a:lnT>
                  </a:tcPr>
                </a:tc>
                <a:tc>
                  <a:txBody>
                    <a:bodyPr/>
                    <a:lstStyle/>
                    <a:p>
                      <a:r>
                        <a:rPr lang="en-US" dirty="0"/>
                        <a:t>“shop safe act” AND “money laundering”</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95801260"/>
                  </a:ext>
                </a:extLst>
              </a:tr>
              <a:tr h="313050">
                <a:tc>
                  <a:txBody>
                    <a:bodyPr/>
                    <a:lstStyle/>
                    <a:p>
                      <a:r>
                        <a:rPr lang="en-US" dirty="0"/>
                        <a:t>OR</a:t>
                      </a:r>
                    </a:p>
                  </a:txBody>
                  <a:tcPr/>
                </a:tc>
                <a:tc>
                  <a:txBody>
                    <a:bodyPr/>
                    <a:lstStyle/>
                    <a:p>
                      <a:r>
                        <a:rPr lang="en-US" dirty="0"/>
                        <a:t>Requires </a:t>
                      </a:r>
                      <a:r>
                        <a:rPr lang="en-US" u="sng" dirty="0"/>
                        <a:t>either phrases</a:t>
                      </a:r>
                    </a:p>
                  </a:txBody>
                  <a:tcPr/>
                </a:tc>
                <a:tc>
                  <a:txBody>
                    <a:bodyPr/>
                    <a:lstStyle/>
                    <a:p>
                      <a:r>
                        <a:rPr lang="en-US" sz="1400" dirty="0"/>
                        <a:t>“marijuana” OR “cannabis”</a:t>
                      </a:r>
                      <a:endParaRPr lang="en-US" sz="1100" dirty="0"/>
                    </a:p>
                  </a:txBody>
                  <a:tcPr/>
                </a:tc>
                <a:extLst>
                  <a:ext uri="{0D108BD9-81ED-4DB2-BD59-A6C34878D82A}">
                    <a16:rowId xmlns:a16="http://schemas.microsoft.com/office/drawing/2014/main" val="2174430623"/>
                  </a:ext>
                </a:extLst>
              </a:tr>
              <a:tr h="313050">
                <a:tc>
                  <a:txBody>
                    <a:bodyPr/>
                    <a:lstStyle/>
                    <a:p>
                      <a:r>
                        <a:rPr lang="en-US" dirty="0"/>
                        <a:t>AROUND(</a:t>
                      </a:r>
                      <a:r>
                        <a:rPr lang="en-US" dirty="0">
                          <a:solidFill>
                            <a:schemeClr val="tx2"/>
                          </a:solidFill>
                        </a:rPr>
                        <a:t>x</a:t>
                      </a:r>
                      <a:r>
                        <a:rPr lang="en-US" dirty="0"/>
                        <a:t>)</a:t>
                      </a:r>
                    </a:p>
                  </a:txBody>
                  <a:tcPr/>
                </a:tc>
                <a:tc>
                  <a:txBody>
                    <a:bodyPr/>
                    <a:lstStyle/>
                    <a:p>
                      <a:r>
                        <a:rPr lang="en-US" dirty="0"/>
                        <a:t>Limits words between 2 phrases</a:t>
                      </a:r>
                    </a:p>
                  </a:txBody>
                  <a:tcPr/>
                </a:tc>
                <a:tc>
                  <a:txBody>
                    <a:bodyPr/>
                    <a:lstStyle/>
                    <a:p>
                      <a:r>
                        <a:rPr lang="en-US" dirty="0"/>
                        <a:t>“protection” AROUND(5) “definition”</a:t>
                      </a:r>
                    </a:p>
                  </a:txBody>
                  <a:tcPr/>
                </a:tc>
                <a:extLst>
                  <a:ext uri="{0D108BD9-81ED-4DB2-BD59-A6C34878D82A}">
                    <a16:rowId xmlns:a16="http://schemas.microsoft.com/office/drawing/2014/main" val="623855844"/>
                  </a:ext>
                </a:extLst>
              </a:tr>
              <a:tr h="313050">
                <a:tc>
                  <a:txBody>
                    <a:bodyPr/>
                    <a:lstStyle/>
                    <a:p>
                      <a:r>
                        <a:rPr lang="en-US" dirty="0"/>
                        <a:t>-</a:t>
                      </a:r>
                    </a:p>
                  </a:txBody>
                  <a:tcPr/>
                </a:tc>
                <a:tc>
                  <a:txBody>
                    <a:bodyPr/>
                    <a:lstStyle/>
                    <a:p>
                      <a:r>
                        <a:rPr lang="en-US" u="sng" dirty="0"/>
                        <a:t>Excludes</a:t>
                      </a:r>
                      <a:r>
                        <a:rPr lang="en-US" dirty="0"/>
                        <a:t> these phrases</a:t>
                      </a:r>
                    </a:p>
                  </a:txBody>
                  <a:tcPr/>
                </a:tc>
                <a:tc>
                  <a:txBody>
                    <a:bodyPr/>
                    <a:lstStyle/>
                    <a:p>
                      <a:r>
                        <a:rPr lang="en-US" dirty="0"/>
                        <a:t>“patent thickets” -pharma -drugs</a:t>
                      </a:r>
                    </a:p>
                  </a:txBody>
                  <a:tcPr/>
                </a:tc>
                <a:extLst>
                  <a:ext uri="{0D108BD9-81ED-4DB2-BD59-A6C34878D82A}">
                    <a16:rowId xmlns:a16="http://schemas.microsoft.com/office/drawing/2014/main" val="2001460804"/>
                  </a:ext>
                </a:extLst>
              </a:tr>
              <a:tr h="3130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t>
                      </a:r>
                    </a:p>
                  </a:txBody>
                  <a:tcPr/>
                </a:tc>
                <a:tc>
                  <a:txBody>
                    <a:bodyPr/>
                    <a:lstStyle/>
                    <a:p>
                      <a:r>
                        <a:rPr lang="en-US" dirty="0"/>
                        <a:t>Requires synonyms of a phrase</a:t>
                      </a:r>
                    </a:p>
                  </a:txBody>
                  <a:tcPr/>
                </a:tc>
                <a:tc>
                  <a:txBody>
                    <a:bodyPr/>
                    <a:lstStyle/>
                    <a:p>
                      <a:r>
                        <a:rPr lang="en-US" dirty="0"/>
                        <a:t>“protection” AROUND(5) ~definition</a:t>
                      </a:r>
                    </a:p>
                  </a:txBody>
                  <a:tcPr/>
                </a:tc>
                <a:extLst>
                  <a:ext uri="{0D108BD9-81ED-4DB2-BD59-A6C34878D82A}">
                    <a16:rowId xmlns:a16="http://schemas.microsoft.com/office/drawing/2014/main" val="1939366945"/>
                  </a:ext>
                </a:extLst>
              </a:tr>
              <a:tr h="3130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Site:</a:t>
                      </a:r>
                    </a:p>
                  </a:txBody>
                  <a:tcPr/>
                </a:tc>
                <a:tc>
                  <a:txBody>
                    <a:bodyPr/>
                    <a:lstStyle/>
                    <a:p>
                      <a:r>
                        <a:rPr lang="en-US" dirty="0"/>
                        <a:t>Results must be from specific site</a:t>
                      </a:r>
                    </a:p>
                  </a:txBody>
                  <a:tcPr/>
                </a:tc>
                <a:tc>
                  <a:txBody>
                    <a:bodyPr/>
                    <a:lstStyle/>
                    <a:p>
                      <a:r>
                        <a:rPr lang="en-US" dirty="0"/>
                        <a:t>“patents” </a:t>
                      </a:r>
                      <a:r>
                        <a:rPr lang="en-US" dirty="0" err="1"/>
                        <a:t>site:foreignpolicy.com</a:t>
                      </a:r>
                      <a:endParaRPr lang="en-US" dirty="0"/>
                    </a:p>
                  </a:txBody>
                  <a:tcPr/>
                </a:tc>
                <a:extLst>
                  <a:ext uri="{0D108BD9-81ED-4DB2-BD59-A6C34878D82A}">
                    <a16:rowId xmlns:a16="http://schemas.microsoft.com/office/drawing/2014/main" val="1993215271"/>
                  </a:ext>
                </a:extLst>
              </a:tr>
              <a:tr h="313050">
                <a:tc>
                  <a:txBody>
                    <a:bodyPr/>
                    <a:lstStyle/>
                    <a:p>
                      <a:r>
                        <a:rPr lang="en-US" dirty="0"/>
                        <a:t>*</a:t>
                      </a:r>
                    </a:p>
                  </a:txBody>
                  <a:tcPr/>
                </a:tc>
                <a:tc>
                  <a:txBody>
                    <a:bodyPr/>
                    <a:lstStyle/>
                    <a:p>
                      <a:r>
                        <a:rPr lang="en-US" dirty="0"/>
                        <a:t>Substitutes for </a:t>
                      </a:r>
                      <a:r>
                        <a:rPr lang="en-US" u="sng" dirty="0"/>
                        <a:t>any word</a:t>
                      </a:r>
                    </a:p>
                  </a:txBody>
                  <a:tcPr/>
                </a:tc>
                <a:tc>
                  <a:txBody>
                    <a:bodyPr/>
                    <a:lstStyle/>
                    <a:p>
                      <a:r>
                        <a:rPr lang="en-US" dirty="0"/>
                        <a:t>“intellectual property * protection”</a:t>
                      </a:r>
                    </a:p>
                  </a:txBody>
                  <a:tcPr/>
                </a:tc>
                <a:extLst>
                  <a:ext uri="{0D108BD9-81ED-4DB2-BD59-A6C34878D82A}">
                    <a16:rowId xmlns:a16="http://schemas.microsoft.com/office/drawing/2014/main" val="1696063619"/>
                  </a:ext>
                </a:extLst>
              </a:tr>
            </a:tbl>
          </a:graphicData>
        </a:graphic>
      </p:graphicFrame>
      <p:grpSp>
        <p:nvGrpSpPr>
          <p:cNvPr id="4" name="Google Shape;1598;p30">
            <a:extLst>
              <a:ext uri="{FF2B5EF4-FFF2-40B4-BE49-F238E27FC236}">
                <a16:creationId xmlns:a16="http://schemas.microsoft.com/office/drawing/2014/main" id="{020674AD-99B3-EBD0-5E22-ECAD5135D737}"/>
              </a:ext>
            </a:extLst>
          </p:cNvPr>
          <p:cNvGrpSpPr/>
          <p:nvPr/>
        </p:nvGrpSpPr>
        <p:grpSpPr>
          <a:xfrm>
            <a:off x="7294729" y="541674"/>
            <a:ext cx="1136172" cy="1068761"/>
            <a:chOff x="6544194" y="2365864"/>
            <a:chExt cx="529544" cy="478038"/>
          </a:xfrm>
        </p:grpSpPr>
        <p:sp>
          <p:nvSpPr>
            <p:cNvPr id="5" name="Google Shape;1599;p30">
              <a:extLst>
                <a:ext uri="{FF2B5EF4-FFF2-40B4-BE49-F238E27FC236}">
                  <a16:creationId xmlns:a16="http://schemas.microsoft.com/office/drawing/2014/main" id="{B3F97D9B-63C9-D9F2-C13D-737E9B4CBB57}"/>
                </a:ext>
              </a:extLst>
            </p:cNvPr>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00;p30">
              <a:extLst>
                <a:ext uri="{FF2B5EF4-FFF2-40B4-BE49-F238E27FC236}">
                  <a16:creationId xmlns:a16="http://schemas.microsoft.com/office/drawing/2014/main" id="{C510B831-06C9-BFC4-B899-ED0CF3C3BAC2}"/>
                </a:ext>
              </a:extLst>
            </p:cNvPr>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01;p30">
              <a:extLst>
                <a:ext uri="{FF2B5EF4-FFF2-40B4-BE49-F238E27FC236}">
                  <a16:creationId xmlns:a16="http://schemas.microsoft.com/office/drawing/2014/main" id="{3CCE9A15-15CA-4AB0-23A8-6C55C8146608}"/>
                </a:ext>
              </a:extLst>
            </p:cNvPr>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02;p30">
              <a:extLst>
                <a:ext uri="{FF2B5EF4-FFF2-40B4-BE49-F238E27FC236}">
                  <a16:creationId xmlns:a16="http://schemas.microsoft.com/office/drawing/2014/main" id="{1B88213E-F41E-A286-9C64-75A2D3032909}"/>
                </a:ext>
              </a:extLst>
            </p:cNvPr>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3;p30">
              <a:extLst>
                <a:ext uri="{FF2B5EF4-FFF2-40B4-BE49-F238E27FC236}">
                  <a16:creationId xmlns:a16="http://schemas.microsoft.com/office/drawing/2014/main" id="{C14F90CD-C210-7FB3-C313-52D3BB3C5A9E}"/>
                </a:ext>
              </a:extLst>
            </p:cNvPr>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04;p30">
              <a:extLst>
                <a:ext uri="{FF2B5EF4-FFF2-40B4-BE49-F238E27FC236}">
                  <a16:creationId xmlns:a16="http://schemas.microsoft.com/office/drawing/2014/main" id="{9476A1EE-6733-8CA4-2976-A6560CF41545}"/>
                </a:ext>
              </a:extLst>
            </p:cNvPr>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05;p30">
              <a:extLst>
                <a:ext uri="{FF2B5EF4-FFF2-40B4-BE49-F238E27FC236}">
                  <a16:creationId xmlns:a16="http://schemas.microsoft.com/office/drawing/2014/main" id="{6DDA5603-1F89-B2B9-6B41-CE49630E30C7}"/>
                </a:ext>
              </a:extLst>
            </p:cNvPr>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06;p30">
              <a:extLst>
                <a:ext uri="{FF2B5EF4-FFF2-40B4-BE49-F238E27FC236}">
                  <a16:creationId xmlns:a16="http://schemas.microsoft.com/office/drawing/2014/main" id="{1C67C3DD-1879-DCA8-190D-1DFA49DF4100}"/>
                </a:ext>
              </a:extLst>
            </p:cNvPr>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07;p30">
              <a:extLst>
                <a:ext uri="{FF2B5EF4-FFF2-40B4-BE49-F238E27FC236}">
                  <a16:creationId xmlns:a16="http://schemas.microsoft.com/office/drawing/2014/main" id="{371D920D-1806-8D08-2EE8-19B7FFA06254}"/>
                </a:ext>
              </a:extLst>
            </p:cNvPr>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08;p30">
              <a:extLst>
                <a:ext uri="{FF2B5EF4-FFF2-40B4-BE49-F238E27FC236}">
                  <a16:creationId xmlns:a16="http://schemas.microsoft.com/office/drawing/2014/main" id="{F7D16EF2-5733-DAD5-2B7B-B138FFF55568}"/>
                </a:ext>
              </a:extLst>
            </p:cNvPr>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1748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70B0-4DAD-6A72-6B21-DE522C1CE71E}"/>
              </a:ext>
            </a:extLst>
          </p:cNvPr>
          <p:cNvSpPr>
            <a:spLocks noGrp="1"/>
          </p:cNvSpPr>
          <p:nvPr>
            <p:ph type="title"/>
          </p:nvPr>
        </p:nvSpPr>
        <p:spPr/>
        <p:txBody>
          <a:bodyPr/>
          <a:lstStyle/>
          <a:p>
            <a:r>
              <a:rPr lang="en-US" dirty="0"/>
              <a:t>Google Search Tricks - Example</a:t>
            </a:r>
          </a:p>
        </p:txBody>
      </p:sp>
      <p:sp>
        <p:nvSpPr>
          <p:cNvPr id="3" name="TextBox 2">
            <a:extLst>
              <a:ext uri="{FF2B5EF4-FFF2-40B4-BE49-F238E27FC236}">
                <a16:creationId xmlns:a16="http://schemas.microsoft.com/office/drawing/2014/main" id="{C05536A3-B8D7-5627-8E11-0DF6F134F013}"/>
              </a:ext>
            </a:extLst>
          </p:cNvPr>
          <p:cNvSpPr txBox="1"/>
          <p:nvPr/>
        </p:nvSpPr>
        <p:spPr>
          <a:xfrm>
            <a:off x="641444" y="1579728"/>
            <a:ext cx="3183341" cy="2246769"/>
          </a:xfrm>
          <a:prstGeom prst="rect">
            <a:avLst/>
          </a:prstGeom>
          <a:noFill/>
        </p:spPr>
        <p:txBody>
          <a:bodyPr wrap="square" rtlCol="0">
            <a:spAutoFit/>
          </a:bodyPr>
          <a:lstStyle/>
          <a:p>
            <a:r>
              <a:rPr lang="en-US" dirty="0"/>
              <a:t>("protection refers to" OR "protection means" OR "defense refers to" OR "defense means" OR "the term defense" OR "The term protection" OR "The word defense" OR "The word protection" OR "The concept of protection" OR "the concept of defense") AROUND(10) ("intellectual property" OR "copyright" OR "patent" OR "trademark")</a:t>
            </a:r>
          </a:p>
        </p:txBody>
      </p:sp>
      <p:pic>
        <p:nvPicPr>
          <p:cNvPr id="5" name="Picture 4">
            <a:extLst>
              <a:ext uri="{FF2B5EF4-FFF2-40B4-BE49-F238E27FC236}">
                <a16:creationId xmlns:a16="http://schemas.microsoft.com/office/drawing/2014/main" id="{1E31CF8D-FC41-2D5B-9439-440955B7F998}"/>
              </a:ext>
            </a:extLst>
          </p:cNvPr>
          <p:cNvPicPr>
            <a:picLocks noChangeAspect="1"/>
          </p:cNvPicPr>
          <p:nvPr/>
        </p:nvPicPr>
        <p:blipFill>
          <a:blip r:embed="rId3"/>
          <a:stretch>
            <a:fillRect/>
          </a:stretch>
        </p:blipFill>
        <p:spPr>
          <a:xfrm>
            <a:off x="3799067" y="1105020"/>
            <a:ext cx="4623435" cy="3496805"/>
          </a:xfrm>
          <a:prstGeom prst="rect">
            <a:avLst/>
          </a:prstGeom>
        </p:spPr>
      </p:pic>
    </p:spTree>
    <p:extLst>
      <p:ext uri="{BB962C8B-B14F-4D97-AF65-F5344CB8AC3E}">
        <p14:creationId xmlns:p14="http://schemas.microsoft.com/office/powerpoint/2010/main" val="221724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do I start?</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Having a base-level understanding of the controversy you are researching will make your reading much more efficicient; it allows you to skim over “intro” portions of articles.</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Survey</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1444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do I start?</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Having a base-level understanding of the controversy you are researching will make your reading much more efficicient; it allows you to skim over “intro” portions of articles.</a:t>
            </a:r>
            <a:endParaRPr dirty="0"/>
          </a:p>
        </p:txBody>
      </p:sp>
      <p:sp>
        <p:nvSpPr>
          <p:cNvPr id="1616" name="Google Shape;1616;p31"/>
          <p:cNvSpPr txBox="1">
            <a:spLocks noGrp="1"/>
          </p:cNvSpPr>
          <p:nvPr>
            <p:ph type="subTitle" idx="2"/>
          </p:nvPr>
        </p:nvSpPr>
        <p:spPr>
          <a:xfrm>
            <a:off x="5614905" y="1748900"/>
            <a:ext cx="2894473"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best search results come when you are using the correct terminology in your searches. T</a:t>
            </a:r>
            <a:r>
              <a:rPr lang="en-US" dirty="0"/>
              <a:t>h</a:t>
            </a:r>
            <a:r>
              <a:rPr lang="en" dirty="0"/>
              <a:t>e IP topic is filled with terms of art, so make sure to use them in your searches.</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Survey</a:t>
            </a:r>
            <a:endParaRPr dirty="0"/>
          </a:p>
        </p:txBody>
      </p:sp>
      <p:sp>
        <p:nvSpPr>
          <p:cNvPr id="1620" name="Google Shape;1620;p31"/>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 Note “terms of art"</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154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1"/>
          <p:cNvSpPr txBox="1">
            <a:spLocks noGrp="1"/>
          </p:cNvSpPr>
          <p:nvPr>
            <p:ph type="subTitle" idx="6"/>
          </p:nvPr>
        </p:nvSpPr>
        <p:spPr>
          <a:xfrm>
            <a:off x="2321753" y="3040000"/>
            <a:ext cx="3004967"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 Find the “right side”</a:t>
            </a:r>
            <a:endParaRPr dirty="0"/>
          </a:p>
        </p:txBody>
      </p:sp>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do I start?</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Having a base-level understanding of the controversy you are researching will make your reading much more efficicient; it allows you to skim over “intro” portions of articles.</a:t>
            </a:r>
            <a:endParaRPr dirty="0"/>
          </a:p>
        </p:txBody>
      </p:sp>
      <p:sp>
        <p:nvSpPr>
          <p:cNvPr id="1616" name="Google Shape;1616;p31"/>
          <p:cNvSpPr txBox="1">
            <a:spLocks noGrp="1"/>
          </p:cNvSpPr>
          <p:nvPr>
            <p:ph type="subTitle" idx="2"/>
          </p:nvPr>
        </p:nvSpPr>
        <p:spPr>
          <a:xfrm>
            <a:off x="5614905" y="1748900"/>
            <a:ext cx="2894473"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best search results come when you are using the correct terminology in your searches. T</a:t>
            </a:r>
            <a:r>
              <a:rPr lang="en-US" dirty="0"/>
              <a:t>h</a:t>
            </a:r>
            <a:r>
              <a:rPr lang="en" dirty="0"/>
              <a:t>e IP topic is filled with terms of art, so make sure to use them in your searches.</a:t>
            </a:r>
            <a:endParaRPr dirty="0"/>
          </a:p>
        </p:txBody>
      </p:sp>
      <p:sp>
        <p:nvSpPr>
          <p:cNvPr id="1617" name="Google Shape;1617;p31"/>
          <p:cNvSpPr txBox="1">
            <a:spLocks noGrp="1"/>
          </p:cNvSpPr>
          <p:nvPr>
            <p:ph type="subTitle" idx="3"/>
          </p:nvPr>
        </p:nvSpPr>
        <p:spPr>
          <a:xfrm>
            <a:off x="2321754"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Researching will be much easier if you the lit agrees with you. </a:t>
            </a:r>
            <a:r>
              <a:rPr lang="en-US" dirty="0"/>
              <a:t>I</a:t>
            </a:r>
            <a:r>
              <a:rPr lang="en" dirty="0"/>
              <a:t>f it doesn’t agree with you, it is very helpful to know what you are up against! </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Survey</a:t>
            </a:r>
            <a:endParaRPr dirty="0"/>
          </a:p>
        </p:txBody>
      </p:sp>
      <p:sp>
        <p:nvSpPr>
          <p:cNvPr id="1620" name="Google Shape;1620;p31"/>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 Note “terms of art"</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820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1"/>
          <p:cNvSpPr txBox="1">
            <a:spLocks noGrp="1"/>
          </p:cNvSpPr>
          <p:nvPr>
            <p:ph type="subTitle" idx="6"/>
          </p:nvPr>
        </p:nvSpPr>
        <p:spPr>
          <a:xfrm>
            <a:off x="2321753" y="3040000"/>
            <a:ext cx="3004967"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 Find the “right side”</a:t>
            </a:r>
            <a:endParaRPr dirty="0"/>
          </a:p>
        </p:txBody>
      </p:sp>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do I start?</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Having a base-level understanding of the controversy you are researching will make your reading much more efficicient; it allows you to skim over “intro” portions of articles.</a:t>
            </a:r>
            <a:endParaRPr dirty="0"/>
          </a:p>
        </p:txBody>
      </p:sp>
      <p:sp>
        <p:nvSpPr>
          <p:cNvPr id="1616" name="Google Shape;1616;p31"/>
          <p:cNvSpPr txBox="1">
            <a:spLocks noGrp="1"/>
          </p:cNvSpPr>
          <p:nvPr>
            <p:ph type="subTitle" idx="2"/>
          </p:nvPr>
        </p:nvSpPr>
        <p:spPr>
          <a:xfrm>
            <a:off x="5614905" y="1748900"/>
            <a:ext cx="2894473"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best search results come when you are using the correct terminology in your searches. T</a:t>
            </a:r>
            <a:r>
              <a:rPr lang="en-US" dirty="0"/>
              <a:t>h</a:t>
            </a:r>
            <a:r>
              <a:rPr lang="en" dirty="0"/>
              <a:t>e IP topic is filled with terms of art, so make sure to use them in your searches.</a:t>
            </a:r>
            <a:endParaRPr dirty="0"/>
          </a:p>
        </p:txBody>
      </p:sp>
      <p:sp>
        <p:nvSpPr>
          <p:cNvPr id="1617" name="Google Shape;1617;p31"/>
          <p:cNvSpPr txBox="1">
            <a:spLocks noGrp="1"/>
          </p:cNvSpPr>
          <p:nvPr>
            <p:ph type="subTitle" idx="3"/>
          </p:nvPr>
        </p:nvSpPr>
        <p:spPr>
          <a:xfrm>
            <a:off x="2321754"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Researching will be much easier if you the lit agrees with you. </a:t>
            </a:r>
            <a:r>
              <a:rPr lang="en-US" dirty="0"/>
              <a:t>I</a:t>
            </a:r>
            <a:r>
              <a:rPr lang="en" dirty="0"/>
              <a:t>f it doesn’t agree with you, it is very helpful to know what you are up against! </a:t>
            </a:r>
            <a:endParaRPr dirty="0"/>
          </a:p>
        </p:txBody>
      </p:sp>
      <p:sp>
        <p:nvSpPr>
          <p:cNvPr id="1618" name="Google Shape;1618;p31"/>
          <p:cNvSpPr txBox="1">
            <a:spLocks noGrp="1"/>
          </p:cNvSpPr>
          <p:nvPr>
            <p:ph type="subTitle" idx="4"/>
          </p:nvPr>
        </p:nvSpPr>
        <p:spPr>
          <a:xfrm>
            <a:off x="5614906"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Forcing arguments is inefficient and unstrategic (but sometimes OK!). If you are hell-bent on an argument and the lit is not giving you anything, try a new angle.</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Survey</a:t>
            </a:r>
            <a:endParaRPr dirty="0"/>
          </a:p>
        </p:txBody>
      </p:sp>
      <p:sp>
        <p:nvSpPr>
          <p:cNvPr id="1620" name="Google Shape;1620;p31"/>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 Note “terms of art"</a:t>
            </a:r>
            <a:endParaRPr dirty="0"/>
          </a:p>
        </p:txBody>
      </p:sp>
      <p:sp>
        <p:nvSpPr>
          <p:cNvPr id="1621" name="Google Shape;1621;p31"/>
          <p:cNvSpPr txBox="1">
            <a:spLocks noGrp="1"/>
          </p:cNvSpPr>
          <p:nvPr>
            <p:ph type="subTitle" idx="8"/>
          </p:nvPr>
        </p:nvSpPr>
        <p:spPr>
          <a:xfrm>
            <a:off x="5614879" y="304000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 Follow the lit</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9121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30"/>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Three tips for research</a:t>
            </a:r>
            <a:endParaRPr dirty="0"/>
          </a:p>
        </p:txBody>
      </p:sp>
      <p:sp>
        <p:nvSpPr>
          <p:cNvPr id="1592" name="Google Shape;1592;p30"/>
          <p:cNvSpPr txBox="1">
            <a:spLocks noGrp="1"/>
          </p:cNvSpPr>
          <p:nvPr>
            <p:ph type="subTitle" idx="4"/>
          </p:nvPr>
        </p:nvSpPr>
        <p:spPr>
          <a:xfrm>
            <a:off x="901850" y="1609225"/>
            <a:ext cx="2196600"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Drill, baby, drill!</a:t>
            </a:r>
            <a:endParaRPr dirty="0"/>
          </a:p>
        </p:txBody>
      </p:sp>
      <p:sp>
        <p:nvSpPr>
          <p:cNvPr id="1594" name="Google Shape;1594;p30"/>
          <p:cNvSpPr txBox="1">
            <a:spLocks noGrp="1"/>
          </p:cNvSpPr>
          <p:nvPr>
            <p:ph type="subTitle" idx="1"/>
          </p:nvPr>
        </p:nvSpPr>
        <p:spPr>
          <a:xfrm>
            <a:off x="901850" y="2503625"/>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Chasing down cards cite by cite, search result by result will ensure you miss nothing. Writing big, robust files requires you to put in a good deal of effort and time. </a:t>
            </a:r>
            <a:endParaRPr dirty="0"/>
          </a:p>
        </p:txBody>
      </p:sp>
      <p:grpSp>
        <p:nvGrpSpPr>
          <p:cNvPr id="1598" name="Google Shape;1598;p30"/>
          <p:cNvGrpSpPr/>
          <p:nvPr/>
        </p:nvGrpSpPr>
        <p:grpSpPr>
          <a:xfrm>
            <a:off x="7814889" y="900912"/>
            <a:ext cx="887675" cy="801288"/>
            <a:chOff x="6544194" y="2365864"/>
            <a:chExt cx="529544" cy="478038"/>
          </a:xfrm>
        </p:grpSpPr>
        <p:sp>
          <p:nvSpPr>
            <p:cNvPr id="1599" name="Google Shape;1599;p30"/>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2861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30"/>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Three tips for research</a:t>
            </a:r>
            <a:endParaRPr dirty="0"/>
          </a:p>
        </p:txBody>
      </p:sp>
      <p:sp>
        <p:nvSpPr>
          <p:cNvPr id="1592" name="Google Shape;1592;p30"/>
          <p:cNvSpPr txBox="1">
            <a:spLocks noGrp="1"/>
          </p:cNvSpPr>
          <p:nvPr>
            <p:ph type="subTitle" idx="4"/>
          </p:nvPr>
        </p:nvSpPr>
        <p:spPr>
          <a:xfrm>
            <a:off x="901850" y="1609225"/>
            <a:ext cx="2196600"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Drill, baby, drill!</a:t>
            </a:r>
            <a:endParaRPr dirty="0"/>
          </a:p>
        </p:txBody>
      </p:sp>
      <p:sp>
        <p:nvSpPr>
          <p:cNvPr id="1593" name="Google Shape;1593;p30"/>
          <p:cNvSpPr txBox="1">
            <a:spLocks noGrp="1"/>
          </p:cNvSpPr>
          <p:nvPr>
            <p:ph type="subTitle" idx="5"/>
          </p:nvPr>
        </p:nvSpPr>
        <p:spPr>
          <a:xfrm>
            <a:off x="3473635" y="1609225"/>
            <a:ext cx="2316427"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 Inverted Research Pyramid</a:t>
            </a:r>
            <a:endParaRPr dirty="0"/>
          </a:p>
        </p:txBody>
      </p:sp>
      <p:sp>
        <p:nvSpPr>
          <p:cNvPr id="1594" name="Google Shape;1594;p30"/>
          <p:cNvSpPr txBox="1">
            <a:spLocks noGrp="1"/>
          </p:cNvSpPr>
          <p:nvPr>
            <p:ph type="subTitle" idx="1"/>
          </p:nvPr>
        </p:nvSpPr>
        <p:spPr>
          <a:xfrm>
            <a:off x="901850" y="2503625"/>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Chasing down cards cite by cite, search result by result will ensure you miss nothing. Writing big, robust files requires you to put in a good deal of effort and time. </a:t>
            </a:r>
            <a:endParaRPr dirty="0"/>
          </a:p>
        </p:txBody>
      </p:sp>
      <p:sp>
        <p:nvSpPr>
          <p:cNvPr id="1595" name="Google Shape;1595;p30"/>
          <p:cNvSpPr txBox="1">
            <a:spLocks noGrp="1"/>
          </p:cNvSpPr>
          <p:nvPr>
            <p:ph type="subTitle" idx="2"/>
          </p:nvPr>
        </p:nvSpPr>
        <p:spPr>
          <a:xfrm>
            <a:off x="3473635" y="2503625"/>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Your research should begin broad, reading everything you find on a particular topic. Once you have the “bones” of your file, you should then begin to fill the holes in your file.</a:t>
            </a:r>
            <a:endParaRPr dirty="0"/>
          </a:p>
        </p:txBody>
      </p:sp>
      <p:grpSp>
        <p:nvGrpSpPr>
          <p:cNvPr id="1598" name="Google Shape;1598;p30"/>
          <p:cNvGrpSpPr/>
          <p:nvPr/>
        </p:nvGrpSpPr>
        <p:grpSpPr>
          <a:xfrm>
            <a:off x="7814889" y="900912"/>
            <a:ext cx="887675" cy="801288"/>
            <a:chOff x="6544194" y="2365864"/>
            <a:chExt cx="529544" cy="478038"/>
          </a:xfrm>
        </p:grpSpPr>
        <p:sp>
          <p:nvSpPr>
            <p:cNvPr id="1599" name="Google Shape;1599;p30"/>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589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2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do we research?</a:t>
            </a:r>
            <a:endParaRPr dirty="0"/>
          </a:p>
        </p:txBody>
      </p:sp>
      <p:graphicFrame>
        <p:nvGraphicFramePr>
          <p:cNvPr id="1032" name="Google Shape;1032;p25"/>
          <p:cNvGraphicFramePr/>
          <p:nvPr>
            <p:extLst>
              <p:ext uri="{D42A27DB-BD31-4B8C-83A1-F6EECF244321}">
                <p14:modId xmlns:p14="http://schemas.microsoft.com/office/powerpoint/2010/main" val="1040922501"/>
              </p:ext>
            </p:extLst>
          </p:nvPr>
        </p:nvGraphicFramePr>
        <p:xfrm>
          <a:off x="820262" y="1607674"/>
          <a:ext cx="7503475" cy="2735575"/>
        </p:xfrm>
        <a:graphic>
          <a:graphicData uri="http://schemas.openxmlformats.org/drawingml/2006/table">
            <a:tbl>
              <a:tblPr>
                <a:noFill/>
                <a:tableStyleId>{FAA128B4-631E-4FF9-A749-AFF762731488}</a:tableStyleId>
              </a:tblPr>
              <a:tblGrid>
                <a:gridCol w="2243875">
                  <a:extLst>
                    <a:ext uri="{9D8B030D-6E8A-4147-A177-3AD203B41FA5}">
                      <a16:colId xmlns:a16="http://schemas.microsoft.com/office/drawing/2014/main" val="20000"/>
                    </a:ext>
                  </a:extLst>
                </a:gridCol>
                <a:gridCol w="5259600">
                  <a:extLst>
                    <a:ext uri="{9D8B030D-6E8A-4147-A177-3AD203B41FA5}">
                      <a16:colId xmlns:a16="http://schemas.microsoft.com/office/drawing/2014/main" val="20001"/>
                    </a:ext>
                  </a:extLst>
                </a:gridCol>
              </a:tblGrid>
              <a:tr h="749676">
                <a:tc>
                  <a:txBody>
                    <a:bodyPr/>
                    <a:lstStyle/>
                    <a:p>
                      <a:pPr marL="0" lvl="0" indent="0" algn="l" rtl="0">
                        <a:lnSpc>
                          <a:spcPct val="150000"/>
                        </a:lnSpc>
                        <a:spcBef>
                          <a:spcPts val="0"/>
                        </a:spcBef>
                        <a:spcAft>
                          <a:spcPts val="0"/>
                        </a:spcAft>
                        <a:buNone/>
                      </a:pPr>
                      <a:r>
                        <a:rPr lang="en" sz="1200" b="1" u="sng" dirty="0">
                          <a:solidFill>
                            <a:schemeClr val="dk1"/>
                          </a:solidFill>
                          <a:latin typeface="Open Sans"/>
                          <a:ea typeface="Open Sans"/>
                          <a:cs typeface="Open Sans"/>
                          <a:sym typeface="Open Sans"/>
                        </a:rPr>
                        <a:t>Competitive Incentives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just" rtl="0">
                        <a:lnSpc>
                          <a:spcPct val="150000"/>
                        </a:lnSpc>
                        <a:spcBef>
                          <a:spcPts val="0"/>
                        </a:spcBef>
                        <a:spcAft>
                          <a:spcPts val="1600"/>
                        </a:spcAft>
                        <a:buNone/>
                      </a:pPr>
                      <a:r>
                        <a:rPr lang="en-US" sz="1200" dirty="0">
                          <a:solidFill>
                            <a:schemeClr val="dk1"/>
                          </a:solidFill>
                          <a:latin typeface="Open Sans"/>
                          <a:ea typeface="Open Sans"/>
                          <a:cs typeface="Open Sans"/>
                          <a:sym typeface="Open Sans"/>
                        </a:rPr>
                        <a:t>Our goal is to </a:t>
                      </a:r>
                      <a:r>
                        <a:rPr lang="en-US" sz="1200" u="sng" dirty="0">
                          <a:solidFill>
                            <a:schemeClr val="dk1"/>
                          </a:solidFill>
                          <a:latin typeface="Open Sans"/>
                          <a:ea typeface="Open Sans"/>
                          <a:cs typeface="Open Sans"/>
                          <a:sym typeface="Open Sans"/>
                        </a:rPr>
                        <a:t>out research our opponents</a:t>
                      </a:r>
                      <a:r>
                        <a:rPr lang="en-US" sz="1200" dirty="0">
                          <a:solidFill>
                            <a:schemeClr val="dk1"/>
                          </a:solidFill>
                          <a:latin typeface="Open Sans"/>
                          <a:ea typeface="Open Sans"/>
                          <a:cs typeface="Open Sans"/>
                          <a:sym typeface="Open Sans"/>
                        </a:rPr>
                        <a:t>. Why? Research…</a:t>
                      </a:r>
                    </a:p>
                    <a:p>
                      <a:pPr marL="0" lvl="0" indent="0" algn="just" rtl="0">
                        <a:lnSpc>
                          <a:spcPct val="100000"/>
                        </a:lnSpc>
                        <a:spcBef>
                          <a:spcPts val="0"/>
                        </a:spcBef>
                        <a:spcAft>
                          <a:spcPts val="1600"/>
                        </a:spcAft>
                        <a:buNone/>
                      </a:pPr>
                      <a:r>
                        <a:rPr lang="en-US" sz="1200" dirty="0">
                          <a:solidFill>
                            <a:schemeClr val="dk1"/>
                          </a:solidFill>
                          <a:latin typeface="Open Sans"/>
                          <a:ea typeface="Open Sans"/>
                          <a:cs typeface="Open Sans"/>
                          <a:sym typeface="Open Sans"/>
                        </a:rPr>
                        <a:t>1. Substantiates claims</a:t>
                      </a:r>
                    </a:p>
                    <a:p>
                      <a:pPr marL="0" lvl="0" indent="0" algn="just" rtl="0">
                        <a:lnSpc>
                          <a:spcPct val="100000"/>
                        </a:lnSpc>
                        <a:spcBef>
                          <a:spcPts val="0"/>
                        </a:spcBef>
                        <a:spcAft>
                          <a:spcPts val="1600"/>
                        </a:spcAft>
                        <a:buNone/>
                      </a:pPr>
                      <a:r>
                        <a:rPr lang="en-US" sz="1200" dirty="0">
                          <a:solidFill>
                            <a:schemeClr val="dk1"/>
                          </a:solidFill>
                          <a:latin typeface="Open Sans"/>
                          <a:ea typeface="Open Sans"/>
                          <a:cs typeface="Open Sans"/>
                          <a:sym typeface="Open Sans"/>
                        </a:rPr>
                        <a:t>2. Guides argument strategy</a:t>
                      </a:r>
                    </a:p>
                    <a:p>
                      <a:pPr marL="0" lvl="0" indent="0" algn="just" rtl="0">
                        <a:lnSpc>
                          <a:spcPct val="100000"/>
                        </a:lnSpc>
                        <a:spcBef>
                          <a:spcPts val="0"/>
                        </a:spcBef>
                        <a:spcAft>
                          <a:spcPts val="1600"/>
                        </a:spcAft>
                        <a:buNone/>
                      </a:pPr>
                      <a:r>
                        <a:rPr lang="en-US" sz="1200" dirty="0">
                          <a:solidFill>
                            <a:schemeClr val="dk1"/>
                          </a:solidFill>
                          <a:latin typeface="Open Sans"/>
                          <a:ea typeface="Open Sans"/>
                          <a:cs typeface="Open Sans"/>
                          <a:sym typeface="Open Sans"/>
                        </a:rPr>
                        <a:t>3. Acts as a “third partner” with extra speaking time</a:t>
                      </a:r>
                    </a:p>
                    <a:p>
                      <a:pPr marL="0" lvl="0" indent="0" algn="just" rtl="0">
                        <a:lnSpc>
                          <a:spcPct val="100000"/>
                        </a:lnSpc>
                        <a:spcBef>
                          <a:spcPts val="0"/>
                        </a:spcBef>
                        <a:spcAft>
                          <a:spcPts val="1600"/>
                        </a:spcAft>
                        <a:buNone/>
                      </a:pPr>
                      <a:endParaRPr lang="en-US" sz="100" dirty="0">
                        <a:solidFill>
                          <a:schemeClr val="dk1"/>
                        </a:solidFill>
                        <a:latin typeface="Open Sans"/>
                        <a:ea typeface="Open Sans"/>
                        <a:cs typeface="Open Sans"/>
                        <a:sym typeface="Open Sans"/>
                      </a:endParaRPr>
                    </a:p>
                  </a:txBody>
                  <a:tcPr marL="91425" marR="9142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525">
                <a:tc>
                  <a:txBody>
                    <a:bodyPr/>
                    <a:lstStyle/>
                    <a:p>
                      <a:pPr marL="0" lvl="0" indent="0" algn="l" rtl="0">
                        <a:lnSpc>
                          <a:spcPct val="150000"/>
                        </a:lnSpc>
                        <a:spcBef>
                          <a:spcPts val="0"/>
                        </a:spcBef>
                        <a:spcAft>
                          <a:spcPts val="0"/>
                        </a:spcAft>
                        <a:buNone/>
                      </a:pPr>
                      <a:r>
                        <a:rPr lang="en" sz="1200" b="1" u="sng" dirty="0">
                          <a:solidFill>
                            <a:schemeClr val="dk1"/>
                          </a:solidFill>
                          <a:latin typeface="Open Sans"/>
                          <a:ea typeface="Open Sans"/>
                          <a:cs typeface="Open Sans"/>
                          <a:sym typeface="Open Sans"/>
                        </a:rPr>
                        <a:t>Educational Incentives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50000"/>
                        </a:lnSpc>
                        <a:spcBef>
                          <a:spcPts val="0"/>
                        </a:spcBef>
                        <a:spcAft>
                          <a:spcPts val="1600"/>
                        </a:spcAft>
                        <a:buNone/>
                      </a:pPr>
                      <a:r>
                        <a:rPr lang="en-US" sz="1200" dirty="0">
                          <a:solidFill>
                            <a:schemeClr val="dk1"/>
                          </a:solidFill>
                          <a:latin typeface="Open Sans"/>
                          <a:ea typeface="Open Sans"/>
                          <a:cs typeface="Open Sans"/>
                          <a:sym typeface="Open Sans"/>
                        </a:rPr>
                        <a:t>Attaining a deep understanding of the topic necessitates research</a:t>
                      </a:r>
                      <a:endParaRPr sz="1200"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lnSpc>
                          <a:spcPct val="150000"/>
                        </a:lnSpc>
                        <a:spcBef>
                          <a:spcPts val="0"/>
                        </a:spcBef>
                        <a:spcAft>
                          <a:spcPts val="0"/>
                        </a:spcAft>
                        <a:buNone/>
                      </a:pPr>
                      <a:r>
                        <a:rPr lang="en-US" sz="1200" b="1" u="sng" dirty="0">
                          <a:solidFill>
                            <a:schemeClr val="dk1"/>
                          </a:solidFill>
                          <a:latin typeface="Open Sans"/>
                          <a:ea typeface="Open Sans"/>
                          <a:cs typeface="Open Sans"/>
                          <a:sym typeface="Open Sans"/>
                        </a:rPr>
                        <a:t>Extradebate Benefits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50000"/>
                        </a:lnSpc>
                        <a:spcBef>
                          <a:spcPts val="0"/>
                        </a:spcBef>
                        <a:spcAft>
                          <a:spcPts val="1600"/>
                        </a:spcAft>
                        <a:buNone/>
                      </a:pPr>
                      <a:r>
                        <a:rPr lang="en-US" sz="1200" dirty="0">
                          <a:solidFill>
                            <a:schemeClr val="dk1"/>
                          </a:solidFill>
                          <a:latin typeface="Open Sans"/>
                          <a:ea typeface="Open Sans"/>
                          <a:cs typeface="Open Sans"/>
                          <a:sym typeface="Open Sans"/>
                        </a:rPr>
                        <a:t>Being able to research effectively ports over to school, jobs, etc.</a:t>
                      </a:r>
                      <a:endParaRPr sz="1200" dirty="0">
                        <a:solidFill>
                          <a:schemeClr val="dk1"/>
                        </a:solidFill>
                        <a:latin typeface="Open Sans"/>
                        <a:ea typeface="Open Sans"/>
                        <a:cs typeface="Open Sans"/>
                        <a:sym typeface="Open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705154359"/>
                  </a:ext>
                </a:extLst>
              </a:tr>
              <a:tr h="361525">
                <a:tc>
                  <a:txBody>
                    <a:bodyPr/>
                    <a:lstStyle/>
                    <a:p>
                      <a:pPr marL="0" lvl="0" indent="0" algn="l" rtl="0">
                        <a:lnSpc>
                          <a:spcPct val="150000"/>
                        </a:lnSpc>
                        <a:spcBef>
                          <a:spcPts val="0"/>
                        </a:spcBef>
                        <a:spcAft>
                          <a:spcPts val="0"/>
                        </a:spcAft>
                        <a:buNone/>
                      </a:pPr>
                      <a:r>
                        <a:rPr lang="en" sz="1200" b="1" u="sng" dirty="0">
                          <a:solidFill>
                            <a:schemeClr val="dk1"/>
                          </a:solidFill>
                          <a:latin typeface="Open Sans"/>
                          <a:ea typeface="Open Sans"/>
                          <a:cs typeface="Open Sans"/>
                          <a:sym typeface="Open Sans"/>
                        </a:rPr>
                        <a:t>Joy</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lnSpc>
                          <a:spcPct val="150000"/>
                        </a:lnSpc>
                        <a:spcBef>
                          <a:spcPts val="0"/>
                        </a:spcBef>
                        <a:spcAft>
                          <a:spcPts val="1600"/>
                        </a:spcAft>
                        <a:buNone/>
                      </a:pPr>
                      <a:r>
                        <a:rPr lang="en-US" sz="1200" dirty="0">
                          <a:solidFill>
                            <a:schemeClr val="dk1"/>
                          </a:solidFill>
                          <a:latin typeface="Open Sans"/>
                          <a:ea typeface="Open Sans"/>
                          <a:cs typeface="Open Sans"/>
                          <a:sym typeface="Open Sans"/>
                        </a:rPr>
                        <a:t>Research is fun!</a:t>
                      </a: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1035" name="Google Shape;1035;p25"/>
          <p:cNvGrpSpPr/>
          <p:nvPr/>
        </p:nvGrpSpPr>
        <p:grpSpPr>
          <a:xfrm>
            <a:off x="7190985" y="712950"/>
            <a:ext cx="1239906" cy="584116"/>
            <a:chOff x="6947135" y="2460525"/>
            <a:chExt cx="1239906" cy="584116"/>
          </a:xfrm>
        </p:grpSpPr>
        <p:sp>
          <p:nvSpPr>
            <p:cNvPr id="1036" name="Google Shape;1036;p25"/>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5"/>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5"/>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a:off x="7264836" y="2488002"/>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5"/>
            <p:cNvSpPr/>
            <p:nvPr/>
          </p:nvSpPr>
          <p:spPr>
            <a:xfrm>
              <a:off x="7219757" y="246530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7397842" y="2601973"/>
              <a:ext cx="261634" cy="300102"/>
            </a:xfrm>
            <a:custGeom>
              <a:avLst/>
              <a:gdLst/>
              <a:ahLst/>
              <a:cxnLst/>
              <a:rect l="l" t="t" r="r" b="b"/>
              <a:pathLst>
                <a:path w="3285" h="3768" extrusionOk="0">
                  <a:moveTo>
                    <a:pt x="158" y="1"/>
                  </a:moveTo>
                  <a:cubicBezTo>
                    <a:pt x="75" y="1"/>
                    <a:pt x="1" y="75"/>
                    <a:pt x="1" y="168"/>
                  </a:cubicBezTo>
                  <a:lnTo>
                    <a:pt x="1" y="3600"/>
                  </a:lnTo>
                  <a:cubicBezTo>
                    <a:pt x="1" y="3693"/>
                    <a:pt x="75" y="3767"/>
                    <a:pt x="158" y="3767"/>
                  </a:cubicBezTo>
                  <a:lnTo>
                    <a:pt x="3127" y="3767"/>
                  </a:lnTo>
                  <a:cubicBezTo>
                    <a:pt x="3220" y="3767"/>
                    <a:pt x="3285" y="3693"/>
                    <a:pt x="3285" y="3600"/>
                  </a:cubicBezTo>
                  <a:lnTo>
                    <a:pt x="3285" y="168"/>
                  </a:lnTo>
                  <a:cubicBezTo>
                    <a:pt x="3285" y="75"/>
                    <a:pt x="3220" y="1"/>
                    <a:pt x="3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7393461" y="2597592"/>
              <a:ext cx="271191" cy="308863"/>
            </a:xfrm>
            <a:custGeom>
              <a:avLst/>
              <a:gdLst/>
              <a:ahLst/>
              <a:cxnLst/>
              <a:rect l="l" t="t" r="r" b="b"/>
              <a:pathLst>
                <a:path w="3405" h="3878" extrusionOk="0">
                  <a:moveTo>
                    <a:pt x="3182" y="111"/>
                  </a:moveTo>
                  <a:cubicBezTo>
                    <a:pt x="3238" y="111"/>
                    <a:pt x="3284" y="158"/>
                    <a:pt x="3284" y="223"/>
                  </a:cubicBezTo>
                  <a:lnTo>
                    <a:pt x="3284" y="3655"/>
                  </a:lnTo>
                  <a:cubicBezTo>
                    <a:pt x="3284" y="3720"/>
                    <a:pt x="3238" y="3766"/>
                    <a:pt x="3182" y="3766"/>
                  </a:cubicBezTo>
                  <a:lnTo>
                    <a:pt x="213" y="3766"/>
                  </a:lnTo>
                  <a:cubicBezTo>
                    <a:pt x="158" y="3766"/>
                    <a:pt x="111" y="3720"/>
                    <a:pt x="111" y="3655"/>
                  </a:cubicBezTo>
                  <a:lnTo>
                    <a:pt x="111" y="223"/>
                  </a:lnTo>
                  <a:cubicBezTo>
                    <a:pt x="111" y="158"/>
                    <a:pt x="158" y="111"/>
                    <a:pt x="213" y="111"/>
                  </a:cubicBezTo>
                  <a:close/>
                  <a:moveTo>
                    <a:pt x="213" y="0"/>
                  </a:moveTo>
                  <a:cubicBezTo>
                    <a:pt x="93" y="0"/>
                    <a:pt x="0" y="93"/>
                    <a:pt x="0" y="223"/>
                  </a:cubicBezTo>
                  <a:lnTo>
                    <a:pt x="0" y="3655"/>
                  </a:lnTo>
                  <a:cubicBezTo>
                    <a:pt x="0" y="3776"/>
                    <a:pt x="93" y="3878"/>
                    <a:pt x="213" y="3878"/>
                  </a:cubicBezTo>
                  <a:lnTo>
                    <a:pt x="3182" y="3878"/>
                  </a:lnTo>
                  <a:cubicBezTo>
                    <a:pt x="3303" y="3878"/>
                    <a:pt x="3405" y="3776"/>
                    <a:pt x="3405" y="3655"/>
                  </a:cubicBezTo>
                  <a:lnTo>
                    <a:pt x="3405" y="223"/>
                  </a:lnTo>
                  <a:cubicBezTo>
                    <a:pt x="3405" y="93"/>
                    <a:pt x="3303"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7500583" y="2556894"/>
              <a:ext cx="55433" cy="55513"/>
            </a:xfrm>
            <a:custGeom>
              <a:avLst/>
              <a:gdLst/>
              <a:ahLst/>
              <a:cxnLst/>
              <a:rect l="l" t="t" r="r" b="b"/>
              <a:pathLst>
                <a:path w="696" h="697" extrusionOk="0">
                  <a:moveTo>
                    <a:pt x="353" y="1"/>
                  </a:moveTo>
                  <a:cubicBezTo>
                    <a:pt x="158" y="1"/>
                    <a:pt x="0" y="159"/>
                    <a:pt x="0" y="353"/>
                  </a:cubicBezTo>
                  <a:cubicBezTo>
                    <a:pt x="0" y="548"/>
                    <a:pt x="158" y="697"/>
                    <a:pt x="353" y="697"/>
                  </a:cubicBezTo>
                  <a:cubicBezTo>
                    <a:pt x="538" y="697"/>
                    <a:pt x="696" y="548"/>
                    <a:pt x="696" y="353"/>
                  </a:cubicBezTo>
                  <a:cubicBezTo>
                    <a:pt x="696" y="159"/>
                    <a:pt x="538"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7496123" y="2552514"/>
              <a:ext cx="65070" cy="65070"/>
            </a:xfrm>
            <a:custGeom>
              <a:avLst/>
              <a:gdLst/>
              <a:ahLst/>
              <a:cxnLst/>
              <a:rect l="l" t="t" r="r" b="b"/>
              <a:pathLst>
                <a:path w="817" h="817" extrusionOk="0">
                  <a:moveTo>
                    <a:pt x="409" y="121"/>
                  </a:moveTo>
                  <a:cubicBezTo>
                    <a:pt x="566" y="121"/>
                    <a:pt x="696" y="251"/>
                    <a:pt x="696" y="408"/>
                  </a:cubicBezTo>
                  <a:cubicBezTo>
                    <a:pt x="696" y="566"/>
                    <a:pt x="566" y="696"/>
                    <a:pt x="409" y="696"/>
                  </a:cubicBezTo>
                  <a:cubicBezTo>
                    <a:pt x="251" y="696"/>
                    <a:pt x="121" y="566"/>
                    <a:pt x="121" y="408"/>
                  </a:cubicBezTo>
                  <a:cubicBezTo>
                    <a:pt x="121" y="251"/>
                    <a:pt x="251" y="121"/>
                    <a:pt x="409" y="121"/>
                  </a:cubicBezTo>
                  <a:close/>
                  <a:moveTo>
                    <a:pt x="409" y="0"/>
                  </a:moveTo>
                  <a:cubicBezTo>
                    <a:pt x="186" y="0"/>
                    <a:pt x="0" y="186"/>
                    <a:pt x="0" y="408"/>
                  </a:cubicBezTo>
                  <a:cubicBezTo>
                    <a:pt x="0" y="631"/>
                    <a:pt x="186" y="817"/>
                    <a:pt x="409" y="817"/>
                  </a:cubicBezTo>
                  <a:cubicBezTo>
                    <a:pt x="631" y="817"/>
                    <a:pt x="817" y="631"/>
                    <a:pt x="817" y="408"/>
                  </a:cubicBezTo>
                  <a:cubicBezTo>
                    <a:pt x="817" y="186"/>
                    <a:pt x="631"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7512370" y="2565018"/>
              <a:ext cx="31858" cy="31858"/>
            </a:xfrm>
            <a:custGeom>
              <a:avLst/>
              <a:gdLst/>
              <a:ahLst/>
              <a:cxnLst/>
              <a:rect l="l" t="t" r="r" b="b"/>
              <a:pathLst>
                <a:path w="400" h="400" extrusionOk="0">
                  <a:moveTo>
                    <a:pt x="205" y="121"/>
                  </a:moveTo>
                  <a:cubicBezTo>
                    <a:pt x="251" y="121"/>
                    <a:pt x="288" y="159"/>
                    <a:pt x="288" y="205"/>
                  </a:cubicBezTo>
                  <a:cubicBezTo>
                    <a:pt x="288" y="251"/>
                    <a:pt x="251" y="288"/>
                    <a:pt x="205" y="288"/>
                  </a:cubicBezTo>
                  <a:cubicBezTo>
                    <a:pt x="158" y="288"/>
                    <a:pt x="121" y="251"/>
                    <a:pt x="121" y="205"/>
                  </a:cubicBezTo>
                  <a:cubicBezTo>
                    <a:pt x="121" y="159"/>
                    <a:pt x="158" y="121"/>
                    <a:pt x="205" y="121"/>
                  </a:cubicBezTo>
                  <a:close/>
                  <a:moveTo>
                    <a:pt x="205" y="1"/>
                  </a:moveTo>
                  <a:cubicBezTo>
                    <a:pt x="93" y="1"/>
                    <a:pt x="1" y="94"/>
                    <a:pt x="1" y="205"/>
                  </a:cubicBezTo>
                  <a:cubicBezTo>
                    <a:pt x="1" y="316"/>
                    <a:pt x="93" y="400"/>
                    <a:pt x="205" y="400"/>
                  </a:cubicBezTo>
                  <a:cubicBezTo>
                    <a:pt x="316" y="400"/>
                    <a:pt x="399" y="316"/>
                    <a:pt x="399" y="205"/>
                  </a:cubicBezTo>
                  <a:cubicBezTo>
                    <a:pt x="399" y="94"/>
                    <a:pt x="316"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7442204" y="2676600"/>
              <a:ext cx="178086" cy="9717"/>
            </a:xfrm>
            <a:custGeom>
              <a:avLst/>
              <a:gdLst/>
              <a:ahLst/>
              <a:cxnLst/>
              <a:rect l="l" t="t" r="r" b="b"/>
              <a:pathLst>
                <a:path w="2236" h="122" extrusionOk="0">
                  <a:moveTo>
                    <a:pt x="56" y="1"/>
                  </a:moveTo>
                  <a:cubicBezTo>
                    <a:pt x="19" y="1"/>
                    <a:pt x="0" y="29"/>
                    <a:pt x="0" y="56"/>
                  </a:cubicBezTo>
                  <a:cubicBezTo>
                    <a:pt x="0" y="93"/>
                    <a:pt x="19" y="121"/>
                    <a:pt x="56" y="121"/>
                  </a:cubicBezTo>
                  <a:lnTo>
                    <a:pt x="2180" y="121"/>
                  </a:lnTo>
                  <a:cubicBezTo>
                    <a:pt x="2208" y="121"/>
                    <a:pt x="2236" y="93"/>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7442204" y="2698741"/>
              <a:ext cx="178086" cy="9000"/>
            </a:xfrm>
            <a:custGeom>
              <a:avLst/>
              <a:gdLst/>
              <a:ahLst/>
              <a:cxnLst/>
              <a:rect l="l" t="t" r="r" b="b"/>
              <a:pathLst>
                <a:path w="2236" h="113" extrusionOk="0">
                  <a:moveTo>
                    <a:pt x="56" y="1"/>
                  </a:moveTo>
                  <a:cubicBezTo>
                    <a:pt x="19" y="1"/>
                    <a:pt x="0" y="29"/>
                    <a:pt x="0" y="57"/>
                  </a:cubicBezTo>
                  <a:cubicBezTo>
                    <a:pt x="0" y="94"/>
                    <a:pt x="19" y="112"/>
                    <a:pt x="56" y="112"/>
                  </a:cubicBezTo>
                  <a:lnTo>
                    <a:pt x="2180" y="112"/>
                  </a:lnTo>
                  <a:cubicBezTo>
                    <a:pt x="2208" y="112"/>
                    <a:pt x="2236" y="94"/>
                    <a:pt x="2236" y="57"/>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7442204" y="2775598"/>
              <a:ext cx="178086" cy="9000"/>
            </a:xfrm>
            <a:custGeom>
              <a:avLst/>
              <a:gdLst/>
              <a:ahLst/>
              <a:cxnLst/>
              <a:rect l="l" t="t" r="r" b="b"/>
              <a:pathLst>
                <a:path w="2236" h="113" extrusionOk="0">
                  <a:moveTo>
                    <a:pt x="56" y="1"/>
                  </a:moveTo>
                  <a:cubicBezTo>
                    <a:pt x="19" y="1"/>
                    <a:pt x="0" y="29"/>
                    <a:pt x="0" y="56"/>
                  </a:cubicBezTo>
                  <a:cubicBezTo>
                    <a:pt x="0" y="94"/>
                    <a:pt x="19" y="112"/>
                    <a:pt x="56" y="112"/>
                  </a:cubicBezTo>
                  <a:lnTo>
                    <a:pt x="2180" y="112"/>
                  </a:lnTo>
                  <a:cubicBezTo>
                    <a:pt x="2208" y="112"/>
                    <a:pt x="2236" y="94"/>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30"/>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Three tips for research</a:t>
            </a:r>
            <a:endParaRPr dirty="0"/>
          </a:p>
        </p:txBody>
      </p:sp>
      <p:sp>
        <p:nvSpPr>
          <p:cNvPr id="1592" name="Google Shape;1592;p30"/>
          <p:cNvSpPr txBox="1">
            <a:spLocks noGrp="1"/>
          </p:cNvSpPr>
          <p:nvPr>
            <p:ph type="subTitle" idx="4"/>
          </p:nvPr>
        </p:nvSpPr>
        <p:spPr>
          <a:xfrm>
            <a:off x="901850" y="1609225"/>
            <a:ext cx="2196600"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Drill, baby, drill!</a:t>
            </a:r>
            <a:endParaRPr dirty="0"/>
          </a:p>
        </p:txBody>
      </p:sp>
      <p:sp>
        <p:nvSpPr>
          <p:cNvPr id="1593" name="Google Shape;1593;p30"/>
          <p:cNvSpPr txBox="1">
            <a:spLocks noGrp="1"/>
          </p:cNvSpPr>
          <p:nvPr>
            <p:ph type="subTitle" idx="5"/>
          </p:nvPr>
        </p:nvSpPr>
        <p:spPr>
          <a:xfrm>
            <a:off x="3473635" y="1609225"/>
            <a:ext cx="2316427"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 Inverted Research Pyramid</a:t>
            </a:r>
            <a:endParaRPr dirty="0"/>
          </a:p>
        </p:txBody>
      </p:sp>
      <p:sp>
        <p:nvSpPr>
          <p:cNvPr id="1594" name="Google Shape;1594;p30"/>
          <p:cNvSpPr txBox="1">
            <a:spLocks noGrp="1"/>
          </p:cNvSpPr>
          <p:nvPr>
            <p:ph type="subTitle" idx="1"/>
          </p:nvPr>
        </p:nvSpPr>
        <p:spPr>
          <a:xfrm>
            <a:off x="901850" y="2503625"/>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Chasing down cards cite by cite, search result by result will ensure you miss nothing. Writing big, robust files requires you to put in a good deal of effort and time. </a:t>
            </a:r>
            <a:endParaRPr dirty="0"/>
          </a:p>
        </p:txBody>
      </p:sp>
      <p:sp>
        <p:nvSpPr>
          <p:cNvPr id="1595" name="Google Shape;1595;p30"/>
          <p:cNvSpPr txBox="1">
            <a:spLocks noGrp="1"/>
          </p:cNvSpPr>
          <p:nvPr>
            <p:ph type="subTitle" idx="2"/>
          </p:nvPr>
        </p:nvSpPr>
        <p:spPr>
          <a:xfrm>
            <a:off x="3473635" y="2503625"/>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Your research should begin broad, reading everything you find on a particular topic. Once you have the “bones” of your file, you should then begin to fill the holes in your file.</a:t>
            </a:r>
            <a:endParaRPr dirty="0"/>
          </a:p>
        </p:txBody>
      </p:sp>
      <p:sp>
        <p:nvSpPr>
          <p:cNvPr id="1596" name="Google Shape;1596;p30"/>
          <p:cNvSpPr txBox="1">
            <a:spLocks noGrp="1"/>
          </p:cNvSpPr>
          <p:nvPr>
            <p:ph type="subTitle" idx="3"/>
          </p:nvPr>
        </p:nvSpPr>
        <p:spPr>
          <a:xfrm>
            <a:off x="6045421" y="2503625"/>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best way to ensure you answer every potential answer to your file is to research the other side. Doing so will also benefit your 2Ns/2As!</a:t>
            </a:r>
            <a:endParaRPr dirty="0"/>
          </a:p>
        </p:txBody>
      </p:sp>
      <p:sp>
        <p:nvSpPr>
          <p:cNvPr id="1597" name="Google Shape;1597;p30"/>
          <p:cNvSpPr txBox="1">
            <a:spLocks noGrp="1"/>
          </p:cNvSpPr>
          <p:nvPr>
            <p:ph type="subTitle" idx="6"/>
          </p:nvPr>
        </p:nvSpPr>
        <p:spPr>
          <a:xfrm>
            <a:off x="6045421" y="1609225"/>
            <a:ext cx="2196600"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 Research both sides</a:t>
            </a:r>
            <a:endParaRPr dirty="0"/>
          </a:p>
        </p:txBody>
      </p:sp>
      <p:grpSp>
        <p:nvGrpSpPr>
          <p:cNvPr id="1598" name="Google Shape;1598;p30"/>
          <p:cNvGrpSpPr/>
          <p:nvPr/>
        </p:nvGrpSpPr>
        <p:grpSpPr>
          <a:xfrm>
            <a:off x="7814889" y="900912"/>
            <a:ext cx="887675" cy="801288"/>
            <a:chOff x="6544194" y="2365864"/>
            <a:chExt cx="529544" cy="478038"/>
          </a:xfrm>
        </p:grpSpPr>
        <p:sp>
          <p:nvSpPr>
            <p:cNvPr id="1599" name="Google Shape;1599;p30"/>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do I find cards?</a:t>
            </a:r>
            <a:endParaRPr dirty="0"/>
          </a:p>
        </p:txBody>
      </p:sp>
      <p:graphicFrame>
        <p:nvGraphicFramePr>
          <p:cNvPr id="3" name="Google Shape;1032;p25">
            <a:extLst>
              <a:ext uri="{FF2B5EF4-FFF2-40B4-BE49-F238E27FC236}">
                <a16:creationId xmlns:a16="http://schemas.microsoft.com/office/drawing/2014/main" id="{0EBE0C72-0E1B-E1B8-8E7B-8AF727622108}"/>
              </a:ext>
            </a:extLst>
          </p:cNvPr>
          <p:cNvGraphicFramePr/>
          <p:nvPr>
            <p:extLst>
              <p:ext uri="{D42A27DB-BD31-4B8C-83A1-F6EECF244321}">
                <p14:modId xmlns:p14="http://schemas.microsoft.com/office/powerpoint/2010/main" val="2850707467"/>
              </p:ext>
            </p:extLst>
          </p:nvPr>
        </p:nvGraphicFramePr>
        <p:xfrm>
          <a:off x="820262" y="1982987"/>
          <a:ext cx="7503475" cy="1807625"/>
        </p:xfrm>
        <a:graphic>
          <a:graphicData uri="http://schemas.openxmlformats.org/drawingml/2006/table">
            <a:tbl>
              <a:tblPr>
                <a:noFill/>
                <a:tableStyleId>{FAA128B4-631E-4FF9-A749-AFF762731488}</a:tableStyleId>
              </a:tblPr>
              <a:tblGrid>
                <a:gridCol w="2243875">
                  <a:extLst>
                    <a:ext uri="{9D8B030D-6E8A-4147-A177-3AD203B41FA5}">
                      <a16:colId xmlns:a16="http://schemas.microsoft.com/office/drawing/2014/main" val="20000"/>
                    </a:ext>
                  </a:extLst>
                </a:gridCol>
                <a:gridCol w="5259600">
                  <a:extLst>
                    <a:ext uri="{9D8B030D-6E8A-4147-A177-3AD203B41FA5}">
                      <a16:colId xmlns:a16="http://schemas.microsoft.com/office/drawing/2014/main" val="20001"/>
                    </a:ext>
                  </a:extLst>
                </a:gridCol>
              </a:tblGrid>
              <a:tr h="361525">
                <a:tc>
                  <a:txBody>
                    <a:bodyPr/>
                    <a:lstStyle/>
                    <a:p>
                      <a:pPr marL="0" lvl="0" indent="0" algn="l" rtl="0">
                        <a:lnSpc>
                          <a:spcPct val="150000"/>
                        </a:lnSpc>
                        <a:spcBef>
                          <a:spcPts val="0"/>
                        </a:spcBef>
                        <a:spcAft>
                          <a:spcPts val="0"/>
                        </a:spcAft>
                        <a:buNone/>
                      </a:pPr>
                      <a:r>
                        <a:rPr lang="en" sz="1200" b="1" u="sng" dirty="0">
                          <a:solidFill>
                            <a:schemeClr val="dk1"/>
                          </a:solidFill>
                          <a:latin typeface="Open Sans"/>
                          <a:ea typeface="Open Sans"/>
                          <a:cs typeface="Open Sans"/>
                          <a:sym typeface="Open Sans"/>
                        </a:rPr>
                        <a:t>Google</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50000"/>
                        </a:lnSpc>
                        <a:spcBef>
                          <a:spcPts val="0"/>
                        </a:spcBef>
                        <a:spcAft>
                          <a:spcPts val="1600"/>
                        </a:spcAft>
                        <a:buNone/>
                      </a:pPr>
                      <a:r>
                        <a:rPr lang="en-US" sz="1200" u="none" dirty="0">
                          <a:solidFill>
                            <a:schemeClr val="dk1"/>
                          </a:solidFill>
                          <a:latin typeface="Open Sans"/>
                          <a:ea typeface="Open Sans"/>
                          <a:cs typeface="Open Sans"/>
                          <a:sym typeface="Open Sans"/>
                        </a:rPr>
                        <a:t>Should almost always be your first search.</a:t>
                      </a: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lnSpc>
                          <a:spcPct val="150000"/>
                        </a:lnSpc>
                        <a:spcBef>
                          <a:spcPts val="0"/>
                        </a:spcBef>
                        <a:spcAft>
                          <a:spcPts val="0"/>
                        </a:spcAft>
                        <a:buNone/>
                      </a:pPr>
                      <a:r>
                        <a:rPr lang="en-US" sz="1200" b="1" u="sng" dirty="0">
                          <a:solidFill>
                            <a:schemeClr val="dk1"/>
                          </a:solidFill>
                          <a:latin typeface="Open Sans"/>
                          <a:ea typeface="Open Sans"/>
                          <a:cs typeface="Open Sans"/>
                          <a:sym typeface="Open Sans"/>
                        </a:rPr>
                        <a:t>Google Scholar</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50000"/>
                        </a:lnSpc>
                        <a:spcBef>
                          <a:spcPts val="0"/>
                        </a:spcBef>
                        <a:spcAft>
                          <a:spcPts val="1600"/>
                        </a:spcAft>
                        <a:buNone/>
                      </a:pPr>
                      <a:r>
                        <a:rPr lang="en-US" sz="1200" dirty="0">
                          <a:solidFill>
                            <a:schemeClr val="tx1"/>
                          </a:solidFill>
                          <a:latin typeface="Open Sans"/>
                          <a:ea typeface="Open Sans"/>
                          <a:cs typeface="Open Sans"/>
                          <a:sym typeface="Open Sans"/>
                        </a:rPr>
                        <a:t>Better for K cards, journals, etc. (Note: “cited by” function is cracked)</a:t>
                      </a:r>
                      <a:endParaRPr sz="1200" dirty="0">
                        <a:solidFill>
                          <a:schemeClr val="tx1"/>
                        </a:solidFill>
                        <a:latin typeface="Open Sans"/>
                        <a:ea typeface="Open Sans"/>
                        <a:cs typeface="Open Sans"/>
                        <a:sym typeface="Open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705154359"/>
                  </a:ext>
                </a:extLst>
              </a:tr>
              <a:tr h="361525">
                <a:tc>
                  <a:txBody>
                    <a:bodyPr/>
                    <a:lstStyle/>
                    <a:p>
                      <a:pPr marL="0" lvl="0" indent="0" algn="l" rtl="0">
                        <a:lnSpc>
                          <a:spcPct val="150000"/>
                        </a:lnSpc>
                        <a:spcBef>
                          <a:spcPts val="0"/>
                        </a:spcBef>
                        <a:spcAft>
                          <a:spcPts val="0"/>
                        </a:spcAft>
                        <a:buNone/>
                      </a:pPr>
                      <a:r>
                        <a:rPr lang="en" sz="1200" b="1" u="sng" dirty="0">
                          <a:solidFill>
                            <a:schemeClr val="dk1"/>
                          </a:solidFill>
                          <a:latin typeface="Open Sans"/>
                          <a:ea typeface="Open Sans"/>
                          <a:cs typeface="Open Sans"/>
                          <a:sym typeface="Open Sans"/>
                        </a:rPr>
                        <a:t>Lexis, HeinOnline</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1"/>
                    </a:solidFill>
                  </a:tcPr>
                </a:tc>
                <a:tc>
                  <a:txBody>
                    <a:bodyPr/>
                    <a:lstStyle/>
                    <a:p>
                      <a:pPr marL="0" lvl="0" indent="0" algn="l" rtl="0">
                        <a:lnSpc>
                          <a:spcPct val="150000"/>
                        </a:lnSpc>
                        <a:spcBef>
                          <a:spcPts val="0"/>
                        </a:spcBef>
                        <a:spcAft>
                          <a:spcPts val="1600"/>
                        </a:spcAft>
                        <a:buNone/>
                      </a:pPr>
                      <a:r>
                        <a:rPr lang="en-US" sz="1200" dirty="0">
                          <a:solidFill>
                            <a:schemeClr val="tx1"/>
                          </a:solidFill>
                          <a:latin typeface="Open Sans"/>
                          <a:ea typeface="Open Sans"/>
                          <a:cs typeface="Open Sans"/>
                          <a:sym typeface="Open Sans"/>
                        </a:rPr>
                        <a:t>Better for law reviews + T </a:t>
                      </a:r>
                      <a:r>
                        <a:rPr lang="en-US" sz="1200" dirty="0" err="1">
                          <a:solidFill>
                            <a:schemeClr val="tx1"/>
                          </a:solidFill>
                          <a:latin typeface="Open Sans"/>
                          <a:ea typeface="Open Sans"/>
                          <a:cs typeface="Open Sans"/>
                          <a:sym typeface="Open Sans"/>
                        </a:rPr>
                        <a:t>interps</a:t>
                      </a:r>
                      <a:r>
                        <a:rPr lang="en-US" sz="1200" dirty="0">
                          <a:solidFill>
                            <a:schemeClr val="tx1"/>
                          </a:solidFill>
                          <a:latin typeface="Open Sans"/>
                          <a:ea typeface="Open Sans"/>
                          <a:cs typeface="Open Sans"/>
                          <a:sym typeface="Open Sans"/>
                        </a:rPr>
                        <a:t>, catches things Google can’t access</a:t>
                      </a: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lnSpc>
                          <a:spcPct val="150000"/>
                        </a:lnSpc>
                        <a:spcBef>
                          <a:spcPts val="0"/>
                        </a:spcBef>
                        <a:spcAft>
                          <a:spcPts val="0"/>
                        </a:spcAft>
                        <a:buNone/>
                      </a:pPr>
                      <a:r>
                        <a:rPr lang="en-US" sz="1200" b="1" u="sng" dirty="0">
                          <a:solidFill>
                            <a:schemeClr val="dk1"/>
                          </a:solidFill>
                          <a:latin typeface="Open Sans"/>
                          <a:ea typeface="Open Sans"/>
                          <a:cs typeface="Open Sans"/>
                          <a:sym typeface="Open Sans"/>
                        </a:rPr>
                        <a:t>CRS</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accent1"/>
                    </a:solidFill>
                  </a:tcPr>
                </a:tc>
                <a:tc>
                  <a:txBody>
                    <a:bodyPr/>
                    <a:lstStyle/>
                    <a:p>
                      <a:pPr marL="0" lvl="0" indent="0" algn="l" rtl="0">
                        <a:lnSpc>
                          <a:spcPct val="150000"/>
                        </a:lnSpc>
                        <a:spcBef>
                          <a:spcPts val="0"/>
                        </a:spcBef>
                        <a:spcAft>
                          <a:spcPts val="1600"/>
                        </a:spcAft>
                        <a:buNone/>
                      </a:pPr>
                      <a:r>
                        <a:rPr lang="en-US" sz="1200" dirty="0">
                          <a:solidFill>
                            <a:schemeClr val="tx1"/>
                          </a:solidFill>
                          <a:latin typeface="Open Sans"/>
                          <a:ea typeface="Open Sans"/>
                          <a:cs typeface="Open Sans"/>
                          <a:sym typeface="Open Sans"/>
                        </a:rPr>
                        <a:t>Great for background reading</a:t>
                      </a: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423577804"/>
                  </a:ext>
                </a:extLst>
              </a:tr>
              <a:tr h="361525">
                <a:tc>
                  <a:txBody>
                    <a:bodyPr/>
                    <a:lstStyle/>
                    <a:p>
                      <a:pPr marL="0" lvl="0" indent="0" algn="l" rtl="0">
                        <a:lnSpc>
                          <a:spcPct val="150000"/>
                        </a:lnSpc>
                        <a:spcBef>
                          <a:spcPts val="0"/>
                        </a:spcBef>
                        <a:spcAft>
                          <a:spcPts val="0"/>
                        </a:spcAft>
                        <a:buNone/>
                      </a:pPr>
                      <a:r>
                        <a:rPr lang="en-US" sz="1200" b="1" u="sng" dirty="0">
                          <a:solidFill>
                            <a:schemeClr val="dk1"/>
                          </a:solidFill>
                          <a:latin typeface="Open Sans"/>
                          <a:ea typeface="Open Sans"/>
                          <a:cs typeface="Open Sans"/>
                          <a:sym typeface="Open Sans"/>
                        </a:rPr>
                        <a:t>ResearchGate</a:t>
                      </a:r>
                      <a:endParaRPr sz="1200" b="1" u="sng" dirty="0">
                        <a:solidFill>
                          <a:schemeClr val="dk1"/>
                        </a:solidFill>
                        <a:latin typeface="Open Sans"/>
                        <a:ea typeface="Open Sans"/>
                        <a:cs typeface="Open Sans"/>
                        <a:sym typeface="Open Sans"/>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lnSpc>
                          <a:spcPct val="150000"/>
                        </a:lnSpc>
                        <a:spcBef>
                          <a:spcPts val="0"/>
                        </a:spcBef>
                        <a:spcAft>
                          <a:spcPts val="1600"/>
                        </a:spcAft>
                        <a:buNone/>
                      </a:pPr>
                      <a:r>
                        <a:rPr lang="en-US" sz="1200" dirty="0">
                          <a:solidFill>
                            <a:schemeClr val="tx1"/>
                          </a:solidFill>
                          <a:latin typeface="Open Sans"/>
                          <a:ea typeface="Open Sans"/>
                          <a:cs typeface="Open Sans"/>
                          <a:sym typeface="Open Sans"/>
                        </a:rPr>
                        <a:t>Usually not a great first option, sometimes useful</a:t>
                      </a: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3832485210"/>
                  </a:ext>
                </a:extLst>
              </a:tr>
            </a:tbl>
          </a:graphicData>
        </a:graphic>
      </p:graphicFrame>
      <p:pic>
        <p:nvPicPr>
          <p:cNvPr id="4" name="Picture 3">
            <a:extLst>
              <a:ext uri="{FF2B5EF4-FFF2-40B4-BE49-F238E27FC236}">
                <a16:creationId xmlns:a16="http://schemas.microsoft.com/office/drawing/2014/main" id="{F42EBE14-6BEB-D038-4BA8-C19A205B441A}"/>
              </a:ext>
            </a:extLst>
          </p:cNvPr>
          <p:cNvPicPr>
            <a:picLocks noChangeAspect="1"/>
          </p:cNvPicPr>
          <p:nvPr/>
        </p:nvPicPr>
        <p:blipFill>
          <a:blip r:embed="rId3"/>
          <a:stretch>
            <a:fillRect/>
          </a:stretch>
        </p:blipFill>
        <p:spPr>
          <a:xfrm>
            <a:off x="4516023" y="1145394"/>
            <a:ext cx="4091158" cy="649626"/>
          </a:xfrm>
          <a:prstGeom prst="rect">
            <a:avLst/>
          </a:prstGeom>
        </p:spPr>
      </p:pic>
      <p:sp>
        <p:nvSpPr>
          <p:cNvPr id="5" name="Speech Bubble: Rectangle with Corners Rounded 4">
            <a:extLst>
              <a:ext uri="{FF2B5EF4-FFF2-40B4-BE49-F238E27FC236}">
                <a16:creationId xmlns:a16="http://schemas.microsoft.com/office/drawing/2014/main" id="{95F6B433-98DB-F923-0792-C082DB53DD31}"/>
              </a:ext>
            </a:extLst>
          </p:cNvPr>
          <p:cNvSpPr/>
          <p:nvPr/>
        </p:nvSpPr>
        <p:spPr>
          <a:xfrm>
            <a:off x="1794680" y="3951284"/>
            <a:ext cx="5393275" cy="57270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Takeaway: Google is your go-to</a:t>
            </a:r>
            <a:endParaRPr lang="en-US" sz="105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67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1"/>
          <p:cNvSpPr txBox="1">
            <a:spLocks noGrp="1"/>
          </p:cNvSpPr>
          <p:nvPr>
            <p:ph type="subTitle" idx="6"/>
          </p:nvPr>
        </p:nvSpPr>
        <p:spPr>
          <a:xfrm>
            <a:off x="720000" y="3043412"/>
            <a:ext cx="3004967"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Qualifications</a:t>
            </a:r>
            <a:endParaRPr dirty="0"/>
          </a:p>
        </p:txBody>
      </p:sp>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Tips for evaluating cards</a:t>
            </a:r>
            <a:endParaRPr dirty="0"/>
          </a:p>
        </p:txBody>
      </p:sp>
      <p:sp>
        <p:nvSpPr>
          <p:cNvPr id="1615" name="Google Shape;1615;p31"/>
          <p:cNvSpPr txBox="1">
            <a:spLocks noGrp="1"/>
          </p:cNvSpPr>
          <p:nvPr>
            <p:ph type="subTitle" idx="1"/>
          </p:nvPr>
        </p:nvSpPr>
        <p:spPr>
          <a:xfrm>
            <a:off x="720002" y="1752312"/>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typically only need cards that make an argument. Avoiding articles that are merely a summary of the controversy is important for cutting efficiency.</a:t>
            </a:r>
            <a:endParaRPr dirty="0"/>
          </a:p>
        </p:txBody>
      </p:sp>
      <p:sp>
        <p:nvSpPr>
          <p:cNvPr id="1616" name="Google Shape;1616;p31"/>
          <p:cNvSpPr txBox="1">
            <a:spLocks noGrp="1"/>
          </p:cNvSpPr>
          <p:nvPr>
            <p:ph type="subTitle" idx="2"/>
          </p:nvPr>
        </p:nvSpPr>
        <p:spPr>
          <a:xfrm>
            <a:off x="4013152" y="1752312"/>
            <a:ext cx="2894473"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articles perform the role of the judge for them, by comparing Policy A to Policy B and offering an argument as to why one is better than the other.</a:t>
            </a:r>
            <a:endParaRPr dirty="0"/>
          </a:p>
        </p:txBody>
      </p:sp>
      <p:sp>
        <p:nvSpPr>
          <p:cNvPr id="1617" name="Google Shape;1617;p31"/>
          <p:cNvSpPr txBox="1">
            <a:spLocks noGrp="1"/>
          </p:cNvSpPr>
          <p:nvPr>
            <p:ph type="subTitle" idx="3"/>
          </p:nvPr>
        </p:nvSpPr>
        <p:spPr>
          <a:xfrm>
            <a:off x="720001" y="3412887"/>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should steer clear of cutting cards from undergraduates, suspicious blogs, etc. That being said, this might not matter much in high school debate. </a:t>
            </a:r>
            <a:r>
              <a:rPr lang="en-US" dirty="0">
                <a:sym typeface="Wingdings" panose="05000000000000000000" pitchFamily="2" charset="2"/>
              </a:rPr>
              <a:t></a:t>
            </a:r>
          </a:p>
        </p:txBody>
      </p:sp>
      <p:sp>
        <p:nvSpPr>
          <p:cNvPr id="1618" name="Google Shape;1618;p31"/>
          <p:cNvSpPr txBox="1">
            <a:spLocks noGrp="1"/>
          </p:cNvSpPr>
          <p:nvPr>
            <p:ph type="subTitle" idx="4"/>
          </p:nvPr>
        </p:nvSpPr>
        <p:spPr>
          <a:xfrm>
            <a:off x="4013153" y="3412887"/>
            <a:ext cx="3004966"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Finding novel pieces of evidence that offer different warrants are really important for big files. 20 cards making the exact same argument citing the same study pale in comparison to three cards with varied warrants.</a:t>
            </a:r>
            <a:endParaRPr dirty="0"/>
          </a:p>
        </p:txBody>
      </p:sp>
      <p:sp>
        <p:nvSpPr>
          <p:cNvPr id="1619" name="Google Shape;1619;p31"/>
          <p:cNvSpPr txBox="1">
            <a:spLocks noGrp="1"/>
          </p:cNvSpPr>
          <p:nvPr>
            <p:ph type="subTitle" idx="5"/>
          </p:nvPr>
        </p:nvSpPr>
        <p:spPr>
          <a:xfrm>
            <a:off x="720001" y="1375212"/>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Conclusive</a:t>
            </a:r>
            <a:endParaRPr dirty="0"/>
          </a:p>
        </p:txBody>
      </p:sp>
      <p:sp>
        <p:nvSpPr>
          <p:cNvPr id="1620" name="Google Shape;1620;p31"/>
          <p:cNvSpPr txBox="1">
            <a:spLocks noGrp="1"/>
          </p:cNvSpPr>
          <p:nvPr>
            <p:ph type="subTitle" idx="7"/>
          </p:nvPr>
        </p:nvSpPr>
        <p:spPr>
          <a:xfrm>
            <a:off x="4013126" y="1382762"/>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Comparative</a:t>
            </a:r>
            <a:endParaRPr dirty="0"/>
          </a:p>
        </p:txBody>
      </p:sp>
      <p:sp>
        <p:nvSpPr>
          <p:cNvPr id="1621" name="Google Shape;1621;p31"/>
          <p:cNvSpPr txBox="1">
            <a:spLocks noGrp="1"/>
          </p:cNvSpPr>
          <p:nvPr>
            <p:ph type="subTitle" idx="8"/>
          </p:nvPr>
        </p:nvSpPr>
        <p:spPr>
          <a:xfrm>
            <a:off x="4013126" y="3043412"/>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Novelty</a:t>
            </a:r>
            <a:endParaRPr dirty="0"/>
          </a:p>
        </p:txBody>
      </p:sp>
      <p:grpSp>
        <p:nvGrpSpPr>
          <p:cNvPr id="2" name="Google Shape;1866;p36">
            <a:extLst>
              <a:ext uri="{FF2B5EF4-FFF2-40B4-BE49-F238E27FC236}">
                <a16:creationId xmlns:a16="http://schemas.microsoft.com/office/drawing/2014/main" id="{B50333DD-382A-3829-6EB4-C6300B7B4178}"/>
              </a:ext>
            </a:extLst>
          </p:cNvPr>
          <p:cNvGrpSpPr/>
          <p:nvPr/>
        </p:nvGrpSpPr>
        <p:grpSpPr>
          <a:xfrm>
            <a:off x="6430578" y="541675"/>
            <a:ext cx="2023472" cy="1536701"/>
            <a:chOff x="6935864" y="2236396"/>
            <a:chExt cx="1450309" cy="1101420"/>
          </a:xfrm>
        </p:grpSpPr>
        <p:sp>
          <p:nvSpPr>
            <p:cNvPr id="3" name="Google Shape;1867;p36">
              <a:extLst>
                <a:ext uri="{FF2B5EF4-FFF2-40B4-BE49-F238E27FC236}">
                  <a16:creationId xmlns:a16="http://schemas.microsoft.com/office/drawing/2014/main" id="{65EBF09E-6250-8631-2D91-689CAB1BFD19}"/>
                </a:ext>
              </a:extLst>
            </p:cNvPr>
            <p:cNvSpPr/>
            <p:nvPr/>
          </p:nvSpPr>
          <p:spPr>
            <a:xfrm>
              <a:off x="7453832" y="2696876"/>
              <a:ext cx="878888" cy="640940"/>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868;p36">
              <a:extLst>
                <a:ext uri="{FF2B5EF4-FFF2-40B4-BE49-F238E27FC236}">
                  <a16:creationId xmlns:a16="http://schemas.microsoft.com/office/drawing/2014/main" id="{59C506A8-E488-43AA-CE22-ED287189F2E4}"/>
                </a:ext>
              </a:extLst>
            </p:cNvPr>
            <p:cNvSpPr/>
            <p:nvPr/>
          </p:nvSpPr>
          <p:spPr>
            <a:xfrm>
              <a:off x="7503251" y="2648105"/>
              <a:ext cx="878888" cy="108276"/>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869;p36">
              <a:extLst>
                <a:ext uri="{FF2B5EF4-FFF2-40B4-BE49-F238E27FC236}">
                  <a16:creationId xmlns:a16="http://schemas.microsoft.com/office/drawing/2014/main" id="{FE96525C-1F0E-473A-0B36-1372596EC854}"/>
                </a:ext>
              </a:extLst>
            </p:cNvPr>
            <p:cNvSpPr/>
            <p:nvPr/>
          </p:nvSpPr>
          <p:spPr>
            <a:xfrm>
              <a:off x="7498568" y="2644070"/>
              <a:ext cx="887605" cy="11634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70;p36">
              <a:extLst>
                <a:ext uri="{FF2B5EF4-FFF2-40B4-BE49-F238E27FC236}">
                  <a16:creationId xmlns:a16="http://schemas.microsoft.com/office/drawing/2014/main" id="{207FAC33-2F42-9E83-20F9-007AC36560F0}"/>
                </a:ext>
              </a:extLst>
            </p:cNvPr>
            <p:cNvSpPr/>
            <p:nvPr/>
          </p:nvSpPr>
          <p:spPr>
            <a:xfrm>
              <a:off x="8230351" y="2680162"/>
              <a:ext cx="42215" cy="41495"/>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71;p36">
              <a:extLst>
                <a:ext uri="{FF2B5EF4-FFF2-40B4-BE49-F238E27FC236}">
                  <a16:creationId xmlns:a16="http://schemas.microsoft.com/office/drawing/2014/main" id="{75DDC18C-E234-1D3A-6C41-F0879CCB4CCE}"/>
                </a:ext>
              </a:extLst>
            </p:cNvPr>
            <p:cNvSpPr/>
            <p:nvPr/>
          </p:nvSpPr>
          <p:spPr>
            <a:xfrm>
              <a:off x="8295187" y="2680162"/>
              <a:ext cx="42215" cy="41495"/>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72;p36">
              <a:extLst>
                <a:ext uri="{FF2B5EF4-FFF2-40B4-BE49-F238E27FC236}">
                  <a16:creationId xmlns:a16="http://schemas.microsoft.com/office/drawing/2014/main" id="{39B3BF11-D06C-3DB4-4058-83E5D5B558E7}"/>
                </a:ext>
              </a:extLst>
            </p:cNvPr>
            <p:cNvSpPr/>
            <p:nvPr/>
          </p:nvSpPr>
          <p:spPr>
            <a:xfrm>
              <a:off x="8166235" y="2680162"/>
              <a:ext cx="41495" cy="41495"/>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73;p36">
              <a:extLst>
                <a:ext uri="{FF2B5EF4-FFF2-40B4-BE49-F238E27FC236}">
                  <a16:creationId xmlns:a16="http://schemas.microsoft.com/office/drawing/2014/main" id="{11FF711E-BC9F-6AFF-9439-281BF02FB2EE}"/>
                </a:ext>
              </a:extLst>
            </p:cNvPr>
            <p:cNvSpPr/>
            <p:nvPr/>
          </p:nvSpPr>
          <p:spPr>
            <a:xfrm>
              <a:off x="7502603" y="2756309"/>
              <a:ext cx="878888" cy="528702"/>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4;p36">
              <a:extLst>
                <a:ext uri="{FF2B5EF4-FFF2-40B4-BE49-F238E27FC236}">
                  <a16:creationId xmlns:a16="http://schemas.microsoft.com/office/drawing/2014/main" id="{798D84F4-55C5-E6A5-C815-18F7C839659F}"/>
                </a:ext>
              </a:extLst>
            </p:cNvPr>
            <p:cNvSpPr/>
            <p:nvPr/>
          </p:nvSpPr>
          <p:spPr>
            <a:xfrm>
              <a:off x="7498568" y="2752346"/>
              <a:ext cx="887605" cy="536698"/>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75;p36">
              <a:extLst>
                <a:ext uri="{FF2B5EF4-FFF2-40B4-BE49-F238E27FC236}">
                  <a16:creationId xmlns:a16="http://schemas.microsoft.com/office/drawing/2014/main" id="{493C176F-6181-282E-5526-0B3108B11607}"/>
                </a:ext>
              </a:extLst>
            </p:cNvPr>
            <p:cNvSpPr/>
            <p:nvPr/>
          </p:nvSpPr>
          <p:spPr>
            <a:xfrm>
              <a:off x="8104713" y="2863288"/>
              <a:ext cx="194580" cy="299470"/>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76;p36">
              <a:extLst>
                <a:ext uri="{FF2B5EF4-FFF2-40B4-BE49-F238E27FC236}">
                  <a16:creationId xmlns:a16="http://schemas.microsoft.com/office/drawing/2014/main" id="{26B32BE9-1716-C3B8-5FC3-CB128A7298B2}"/>
                </a:ext>
              </a:extLst>
            </p:cNvPr>
            <p:cNvSpPr/>
            <p:nvPr/>
          </p:nvSpPr>
          <p:spPr>
            <a:xfrm>
              <a:off x="8100751" y="2858605"/>
              <a:ext cx="202576" cy="30883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77;p36">
              <a:extLst>
                <a:ext uri="{FF2B5EF4-FFF2-40B4-BE49-F238E27FC236}">
                  <a16:creationId xmlns:a16="http://schemas.microsoft.com/office/drawing/2014/main" id="{1A34ED21-6242-EA5F-3B97-2BB43A87AB4D}"/>
                </a:ext>
              </a:extLst>
            </p:cNvPr>
            <p:cNvSpPr/>
            <p:nvPr/>
          </p:nvSpPr>
          <p:spPr>
            <a:xfrm>
              <a:off x="8109396" y="2868619"/>
              <a:ext cx="187880" cy="290753"/>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78;p36">
              <a:extLst>
                <a:ext uri="{FF2B5EF4-FFF2-40B4-BE49-F238E27FC236}">
                  <a16:creationId xmlns:a16="http://schemas.microsoft.com/office/drawing/2014/main" id="{FBD39576-AEF0-71BE-B155-9D7A47A357D9}"/>
                </a:ext>
              </a:extLst>
            </p:cNvPr>
            <p:cNvSpPr/>
            <p:nvPr/>
          </p:nvSpPr>
          <p:spPr>
            <a:xfrm>
              <a:off x="8104713" y="2864585"/>
              <a:ext cx="197246" cy="298822"/>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79;p36">
              <a:extLst>
                <a:ext uri="{FF2B5EF4-FFF2-40B4-BE49-F238E27FC236}">
                  <a16:creationId xmlns:a16="http://schemas.microsoft.com/office/drawing/2014/main" id="{2504C650-D9AF-E68A-3684-F61E92F44BA6}"/>
                </a:ext>
              </a:extLst>
            </p:cNvPr>
            <p:cNvSpPr/>
            <p:nvPr/>
          </p:nvSpPr>
          <p:spPr>
            <a:xfrm>
              <a:off x="8106082" y="2867971"/>
              <a:ext cx="187160" cy="294788"/>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80;p36">
              <a:extLst>
                <a:ext uri="{FF2B5EF4-FFF2-40B4-BE49-F238E27FC236}">
                  <a16:creationId xmlns:a16="http://schemas.microsoft.com/office/drawing/2014/main" id="{9AFF4148-E290-5688-CB2A-E2E3C6B2297B}"/>
                </a:ext>
              </a:extLst>
            </p:cNvPr>
            <p:cNvSpPr/>
            <p:nvPr/>
          </p:nvSpPr>
          <p:spPr>
            <a:xfrm>
              <a:off x="8101399" y="2863504"/>
              <a:ext cx="196525" cy="303937"/>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81;p36">
              <a:extLst>
                <a:ext uri="{FF2B5EF4-FFF2-40B4-BE49-F238E27FC236}">
                  <a16:creationId xmlns:a16="http://schemas.microsoft.com/office/drawing/2014/main" id="{2FE8476C-508C-8E84-3185-BA3347D1FE43}"/>
                </a:ext>
              </a:extLst>
            </p:cNvPr>
            <p:cNvSpPr/>
            <p:nvPr/>
          </p:nvSpPr>
          <p:spPr>
            <a:xfrm>
              <a:off x="7614913" y="2880001"/>
              <a:ext cx="413077" cy="8717"/>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82;p36">
              <a:extLst>
                <a:ext uri="{FF2B5EF4-FFF2-40B4-BE49-F238E27FC236}">
                  <a16:creationId xmlns:a16="http://schemas.microsoft.com/office/drawing/2014/main" id="{4DA57F84-BE09-3550-2C63-CE06D28040B9}"/>
                </a:ext>
              </a:extLst>
            </p:cNvPr>
            <p:cNvSpPr/>
            <p:nvPr/>
          </p:nvSpPr>
          <p:spPr>
            <a:xfrm>
              <a:off x="7614913" y="2941451"/>
              <a:ext cx="150420" cy="8789"/>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83;p36">
              <a:extLst>
                <a:ext uri="{FF2B5EF4-FFF2-40B4-BE49-F238E27FC236}">
                  <a16:creationId xmlns:a16="http://schemas.microsoft.com/office/drawing/2014/main" id="{4CEC555D-F37B-E520-F15D-32D629745B05}"/>
                </a:ext>
              </a:extLst>
            </p:cNvPr>
            <p:cNvSpPr/>
            <p:nvPr/>
          </p:nvSpPr>
          <p:spPr>
            <a:xfrm>
              <a:off x="7815400" y="2941451"/>
              <a:ext cx="181181" cy="8789"/>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84;p36">
              <a:extLst>
                <a:ext uri="{FF2B5EF4-FFF2-40B4-BE49-F238E27FC236}">
                  <a16:creationId xmlns:a16="http://schemas.microsoft.com/office/drawing/2014/main" id="{6ADAAF2D-0CC7-CCC1-C067-9C7548664AE5}"/>
                </a:ext>
              </a:extLst>
            </p:cNvPr>
            <p:cNvSpPr/>
            <p:nvPr/>
          </p:nvSpPr>
          <p:spPr>
            <a:xfrm>
              <a:off x="7614913" y="3127891"/>
              <a:ext cx="268061" cy="8141"/>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85;p36">
              <a:extLst>
                <a:ext uri="{FF2B5EF4-FFF2-40B4-BE49-F238E27FC236}">
                  <a16:creationId xmlns:a16="http://schemas.microsoft.com/office/drawing/2014/main" id="{60A1A5F2-91AC-699D-1BEF-4794498A6DF6}"/>
                </a:ext>
              </a:extLst>
            </p:cNvPr>
            <p:cNvSpPr/>
            <p:nvPr/>
          </p:nvSpPr>
          <p:spPr>
            <a:xfrm>
              <a:off x="7614913" y="3006287"/>
              <a:ext cx="416391" cy="8068"/>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86;p36">
              <a:extLst>
                <a:ext uri="{FF2B5EF4-FFF2-40B4-BE49-F238E27FC236}">
                  <a16:creationId xmlns:a16="http://schemas.microsoft.com/office/drawing/2014/main" id="{B5D0BF09-1B92-79B2-D541-787656A340E3}"/>
                </a:ext>
              </a:extLst>
            </p:cNvPr>
            <p:cNvSpPr/>
            <p:nvPr/>
          </p:nvSpPr>
          <p:spPr>
            <a:xfrm>
              <a:off x="7614913" y="3067738"/>
              <a:ext cx="137740" cy="8141"/>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87;p36">
              <a:extLst>
                <a:ext uri="{FF2B5EF4-FFF2-40B4-BE49-F238E27FC236}">
                  <a16:creationId xmlns:a16="http://schemas.microsoft.com/office/drawing/2014/main" id="{DFB96D2B-7A6E-9C4B-CB14-652B7FEF95DB}"/>
                </a:ext>
              </a:extLst>
            </p:cNvPr>
            <p:cNvSpPr/>
            <p:nvPr/>
          </p:nvSpPr>
          <p:spPr>
            <a:xfrm>
              <a:off x="7783991" y="3067738"/>
              <a:ext cx="243999" cy="8141"/>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88;p36">
              <a:extLst>
                <a:ext uri="{FF2B5EF4-FFF2-40B4-BE49-F238E27FC236}">
                  <a16:creationId xmlns:a16="http://schemas.microsoft.com/office/drawing/2014/main" id="{5CC9C51E-0512-8C85-331D-758DB261A9DD}"/>
                </a:ext>
              </a:extLst>
            </p:cNvPr>
            <p:cNvSpPr/>
            <p:nvPr/>
          </p:nvSpPr>
          <p:spPr>
            <a:xfrm>
              <a:off x="7828728" y="2978192"/>
              <a:ext cx="1441" cy="25502"/>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89;p36">
              <a:extLst>
                <a:ext uri="{FF2B5EF4-FFF2-40B4-BE49-F238E27FC236}">
                  <a16:creationId xmlns:a16="http://schemas.microsoft.com/office/drawing/2014/main" id="{827F2B8B-0CC9-AFC5-F3FE-E0406C596B54}"/>
                </a:ext>
              </a:extLst>
            </p:cNvPr>
            <p:cNvSpPr/>
            <p:nvPr/>
          </p:nvSpPr>
          <p:spPr>
            <a:xfrm>
              <a:off x="6940547" y="2426870"/>
              <a:ext cx="670404" cy="47726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90;p36">
              <a:extLst>
                <a:ext uri="{FF2B5EF4-FFF2-40B4-BE49-F238E27FC236}">
                  <a16:creationId xmlns:a16="http://schemas.microsoft.com/office/drawing/2014/main" id="{178667EC-CBD1-FBFC-6C88-2364F131E2C6}"/>
                </a:ext>
              </a:extLst>
            </p:cNvPr>
            <p:cNvSpPr/>
            <p:nvPr/>
          </p:nvSpPr>
          <p:spPr>
            <a:xfrm>
              <a:off x="6935864" y="2422187"/>
              <a:ext cx="679121" cy="486558"/>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91;p36">
              <a:extLst>
                <a:ext uri="{FF2B5EF4-FFF2-40B4-BE49-F238E27FC236}">
                  <a16:creationId xmlns:a16="http://schemas.microsoft.com/office/drawing/2014/main" id="{DD9707D9-4380-6A0A-55CB-2EF90F35E22E}"/>
                </a:ext>
              </a:extLst>
            </p:cNvPr>
            <p:cNvSpPr/>
            <p:nvPr/>
          </p:nvSpPr>
          <p:spPr>
            <a:xfrm>
              <a:off x="6978007" y="2390778"/>
              <a:ext cx="670332" cy="80253"/>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92;p36">
              <a:extLst>
                <a:ext uri="{FF2B5EF4-FFF2-40B4-BE49-F238E27FC236}">
                  <a16:creationId xmlns:a16="http://schemas.microsoft.com/office/drawing/2014/main" id="{A7FF9522-78B9-6E0A-6D3A-CB9011F82949}"/>
                </a:ext>
              </a:extLst>
            </p:cNvPr>
            <p:cNvSpPr/>
            <p:nvPr/>
          </p:nvSpPr>
          <p:spPr>
            <a:xfrm>
              <a:off x="6973973" y="2386095"/>
              <a:ext cx="678401" cy="88969"/>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93;p36">
              <a:extLst>
                <a:ext uri="{FF2B5EF4-FFF2-40B4-BE49-F238E27FC236}">
                  <a16:creationId xmlns:a16="http://schemas.microsoft.com/office/drawing/2014/main" id="{14608161-CD70-2210-CD57-AD24F7C8AC5A}"/>
                </a:ext>
              </a:extLst>
            </p:cNvPr>
            <p:cNvSpPr/>
            <p:nvPr/>
          </p:nvSpPr>
          <p:spPr>
            <a:xfrm>
              <a:off x="7049471" y="2413470"/>
              <a:ext cx="32850" cy="3285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94;p36">
              <a:extLst>
                <a:ext uri="{FF2B5EF4-FFF2-40B4-BE49-F238E27FC236}">
                  <a16:creationId xmlns:a16="http://schemas.microsoft.com/office/drawing/2014/main" id="{E0EFA061-8938-9CEE-D27A-36759EF227F3}"/>
                </a:ext>
              </a:extLst>
            </p:cNvPr>
            <p:cNvSpPr/>
            <p:nvPr/>
          </p:nvSpPr>
          <p:spPr>
            <a:xfrm>
              <a:off x="7097594" y="2413470"/>
              <a:ext cx="33499" cy="3285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95;p36">
              <a:extLst>
                <a:ext uri="{FF2B5EF4-FFF2-40B4-BE49-F238E27FC236}">
                  <a16:creationId xmlns:a16="http://schemas.microsoft.com/office/drawing/2014/main" id="{20394542-566E-40EF-2EDA-AA384469BFD8}"/>
                </a:ext>
              </a:extLst>
            </p:cNvPr>
            <p:cNvSpPr/>
            <p:nvPr/>
          </p:nvSpPr>
          <p:spPr>
            <a:xfrm>
              <a:off x="7001420" y="2413470"/>
              <a:ext cx="33427" cy="3285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96;p36">
              <a:extLst>
                <a:ext uri="{FF2B5EF4-FFF2-40B4-BE49-F238E27FC236}">
                  <a16:creationId xmlns:a16="http://schemas.microsoft.com/office/drawing/2014/main" id="{CAFB889A-1C64-53C7-2702-D1DDD21F7AB8}"/>
                </a:ext>
              </a:extLst>
            </p:cNvPr>
            <p:cNvSpPr/>
            <p:nvPr/>
          </p:nvSpPr>
          <p:spPr>
            <a:xfrm>
              <a:off x="6977359" y="2470958"/>
              <a:ext cx="670332" cy="393699"/>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97;p36">
              <a:extLst>
                <a:ext uri="{FF2B5EF4-FFF2-40B4-BE49-F238E27FC236}">
                  <a16:creationId xmlns:a16="http://schemas.microsoft.com/office/drawing/2014/main" id="{5437B0B3-02F1-B38E-7303-6CBBD0E44C09}"/>
                </a:ext>
              </a:extLst>
            </p:cNvPr>
            <p:cNvSpPr/>
            <p:nvPr/>
          </p:nvSpPr>
          <p:spPr>
            <a:xfrm>
              <a:off x="6973325" y="2466996"/>
              <a:ext cx="679049" cy="402343"/>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8;p36">
              <a:extLst>
                <a:ext uri="{FF2B5EF4-FFF2-40B4-BE49-F238E27FC236}">
                  <a16:creationId xmlns:a16="http://schemas.microsoft.com/office/drawing/2014/main" id="{70508A0F-AF15-ED70-8E31-7E21E628A528}"/>
                </a:ext>
              </a:extLst>
            </p:cNvPr>
            <p:cNvSpPr/>
            <p:nvPr/>
          </p:nvSpPr>
          <p:spPr>
            <a:xfrm>
              <a:off x="7280720" y="2562521"/>
              <a:ext cx="284126" cy="8141"/>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99;p36">
              <a:extLst>
                <a:ext uri="{FF2B5EF4-FFF2-40B4-BE49-F238E27FC236}">
                  <a16:creationId xmlns:a16="http://schemas.microsoft.com/office/drawing/2014/main" id="{2ABFA886-3829-1E17-1172-A8E1CDBED739}"/>
                </a:ext>
              </a:extLst>
            </p:cNvPr>
            <p:cNvSpPr/>
            <p:nvPr/>
          </p:nvSpPr>
          <p:spPr>
            <a:xfrm>
              <a:off x="7280720" y="2607978"/>
              <a:ext cx="105034" cy="8789"/>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00;p36">
              <a:extLst>
                <a:ext uri="{FF2B5EF4-FFF2-40B4-BE49-F238E27FC236}">
                  <a16:creationId xmlns:a16="http://schemas.microsoft.com/office/drawing/2014/main" id="{0C613A87-F7D4-626E-48FE-8642D1FFD5EF}"/>
                </a:ext>
              </a:extLst>
            </p:cNvPr>
            <p:cNvSpPr/>
            <p:nvPr/>
          </p:nvSpPr>
          <p:spPr>
            <a:xfrm>
              <a:off x="7417091" y="2607978"/>
              <a:ext cx="126358" cy="8789"/>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01;p36">
              <a:extLst>
                <a:ext uri="{FF2B5EF4-FFF2-40B4-BE49-F238E27FC236}">
                  <a16:creationId xmlns:a16="http://schemas.microsoft.com/office/drawing/2014/main" id="{055E5222-8F6B-CE61-E5BA-D729167D3FCE}"/>
                </a:ext>
              </a:extLst>
            </p:cNvPr>
            <p:cNvSpPr/>
            <p:nvPr/>
          </p:nvSpPr>
          <p:spPr>
            <a:xfrm>
              <a:off x="7280720" y="2747015"/>
              <a:ext cx="185215" cy="8068"/>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02;p36">
              <a:extLst>
                <a:ext uri="{FF2B5EF4-FFF2-40B4-BE49-F238E27FC236}">
                  <a16:creationId xmlns:a16="http://schemas.microsoft.com/office/drawing/2014/main" id="{CC811E54-DD2D-E470-47A9-1285BF4D1DB0}"/>
                </a:ext>
              </a:extLst>
            </p:cNvPr>
            <p:cNvSpPr/>
            <p:nvPr/>
          </p:nvSpPr>
          <p:spPr>
            <a:xfrm>
              <a:off x="7280720" y="2656101"/>
              <a:ext cx="286791" cy="8068"/>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03;p36">
              <a:extLst>
                <a:ext uri="{FF2B5EF4-FFF2-40B4-BE49-F238E27FC236}">
                  <a16:creationId xmlns:a16="http://schemas.microsoft.com/office/drawing/2014/main" id="{C86961D1-7902-F361-463A-1404615369C9}"/>
                </a:ext>
              </a:extLst>
            </p:cNvPr>
            <p:cNvSpPr/>
            <p:nvPr/>
          </p:nvSpPr>
          <p:spPr>
            <a:xfrm>
              <a:off x="7280720" y="2701558"/>
              <a:ext cx="96317" cy="8717"/>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04;p36">
              <a:extLst>
                <a:ext uri="{FF2B5EF4-FFF2-40B4-BE49-F238E27FC236}">
                  <a16:creationId xmlns:a16="http://schemas.microsoft.com/office/drawing/2014/main" id="{C1F504C8-A8F8-567E-E34F-6816A9F5D443}"/>
                </a:ext>
              </a:extLst>
            </p:cNvPr>
            <p:cNvSpPr/>
            <p:nvPr/>
          </p:nvSpPr>
          <p:spPr>
            <a:xfrm>
              <a:off x="7395695" y="2701558"/>
              <a:ext cx="169150" cy="8717"/>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05;p36">
              <a:extLst>
                <a:ext uri="{FF2B5EF4-FFF2-40B4-BE49-F238E27FC236}">
                  <a16:creationId xmlns:a16="http://schemas.microsoft.com/office/drawing/2014/main" id="{F38CBBCC-FC68-922A-FE93-C09020B6B5AE}"/>
                </a:ext>
              </a:extLst>
            </p:cNvPr>
            <p:cNvSpPr/>
            <p:nvPr/>
          </p:nvSpPr>
          <p:spPr>
            <a:xfrm>
              <a:off x="7028147" y="2542494"/>
              <a:ext cx="203225" cy="2032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06;p36">
              <a:extLst>
                <a:ext uri="{FF2B5EF4-FFF2-40B4-BE49-F238E27FC236}">
                  <a16:creationId xmlns:a16="http://schemas.microsoft.com/office/drawing/2014/main" id="{463CF2AA-9578-A929-4046-76FDB797E8DF}"/>
                </a:ext>
              </a:extLst>
            </p:cNvPr>
            <p:cNvSpPr/>
            <p:nvPr/>
          </p:nvSpPr>
          <p:spPr>
            <a:xfrm>
              <a:off x="7024113" y="2538460"/>
              <a:ext cx="211221" cy="211942"/>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07;p36">
              <a:extLst>
                <a:ext uri="{FF2B5EF4-FFF2-40B4-BE49-F238E27FC236}">
                  <a16:creationId xmlns:a16="http://schemas.microsoft.com/office/drawing/2014/main" id="{26FE0990-A120-6CEA-279F-464C4048AD57}"/>
                </a:ext>
              </a:extLst>
            </p:cNvPr>
            <p:cNvSpPr/>
            <p:nvPr/>
          </p:nvSpPr>
          <p:spPr>
            <a:xfrm>
              <a:off x="7019430" y="2543791"/>
              <a:ext cx="203225" cy="203297"/>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08;p36">
              <a:extLst>
                <a:ext uri="{FF2B5EF4-FFF2-40B4-BE49-F238E27FC236}">
                  <a16:creationId xmlns:a16="http://schemas.microsoft.com/office/drawing/2014/main" id="{926DA3C9-660D-5D94-8DCC-0153ECAD1DAA}"/>
                </a:ext>
              </a:extLst>
            </p:cNvPr>
            <p:cNvSpPr/>
            <p:nvPr/>
          </p:nvSpPr>
          <p:spPr>
            <a:xfrm>
              <a:off x="7015396" y="2539828"/>
              <a:ext cx="211293" cy="211870"/>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09;p36">
              <a:extLst>
                <a:ext uri="{FF2B5EF4-FFF2-40B4-BE49-F238E27FC236}">
                  <a16:creationId xmlns:a16="http://schemas.microsoft.com/office/drawing/2014/main" id="{272D255A-C171-E436-1CA9-43B6F71BEEEF}"/>
                </a:ext>
              </a:extLst>
            </p:cNvPr>
            <p:cNvSpPr/>
            <p:nvPr/>
          </p:nvSpPr>
          <p:spPr>
            <a:xfrm>
              <a:off x="7465214" y="2255991"/>
              <a:ext cx="339525" cy="302136"/>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0;p36">
              <a:extLst>
                <a:ext uri="{FF2B5EF4-FFF2-40B4-BE49-F238E27FC236}">
                  <a16:creationId xmlns:a16="http://schemas.microsoft.com/office/drawing/2014/main" id="{CF24C50A-D140-06B2-FC84-94C81124C312}"/>
                </a:ext>
              </a:extLst>
            </p:cNvPr>
            <p:cNvSpPr/>
            <p:nvPr/>
          </p:nvSpPr>
          <p:spPr>
            <a:xfrm>
              <a:off x="7479910" y="2252461"/>
              <a:ext cx="310132" cy="310132"/>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11;p36">
              <a:extLst>
                <a:ext uri="{FF2B5EF4-FFF2-40B4-BE49-F238E27FC236}">
                  <a16:creationId xmlns:a16="http://schemas.microsoft.com/office/drawing/2014/main" id="{19B3D06A-974C-DC50-1903-E86EE701138F}"/>
                </a:ext>
              </a:extLst>
            </p:cNvPr>
            <p:cNvSpPr/>
            <p:nvPr/>
          </p:nvSpPr>
          <p:spPr>
            <a:xfrm>
              <a:off x="7489275" y="2240430"/>
              <a:ext cx="324828" cy="302064"/>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12;p36">
              <a:extLst>
                <a:ext uri="{FF2B5EF4-FFF2-40B4-BE49-F238E27FC236}">
                  <a16:creationId xmlns:a16="http://schemas.microsoft.com/office/drawing/2014/main" id="{B734702E-3143-2ACF-E6D4-AFA996A66320}"/>
                </a:ext>
              </a:extLst>
            </p:cNvPr>
            <p:cNvSpPr/>
            <p:nvPr/>
          </p:nvSpPr>
          <p:spPr>
            <a:xfrm>
              <a:off x="7496623" y="2236396"/>
              <a:ext cx="310781" cy="310204"/>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13;p36">
              <a:extLst>
                <a:ext uri="{FF2B5EF4-FFF2-40B4-BE49-F238E27FC236}">
                  <a16:creationId xmlns:a16="http://schemas.microsoft.com/office/drawing/2014/main" id="{2B0C7D2B-8BCB-5429-C2E0-606924D111BA}"/>
                </a:ext>
              </a:extLst>
            </p:cNvPr>
            <p:cNvSpPr/>
            <p:nvPr/>
          </p:nvSpPr>
          <p:spPr>
            <a:xfrm>
              <a:off x="7602162" y="2236396"/>
              <a:ext cx="98335" cy="310204"/>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14;p36">
              <a:extLst>
                <a:ext uri="{FF2B5EF4-FFF2-40B4-BE49-F238E27FC236}">
                  <a16:creationId xmlns:a16="http://schemas.microsoft.com/office/drawing/2014/main" id="{67875B6F-4CE5-3F05-1050-9D9FF2152580}"/>
                </a:ext>
              </a:extLst>
            </p:cNvPr>
            <p:cNvSpPr/>
            <p:nvPr/>
          </p:nvSpPr>
          <p:spPr>
            <a:xfrm>
              <a:off x="7507934" y="2339341"/>
              <a:ext cx="285422" cy="8068"/>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15;p36">
              <a:extLst>
                <a:ext uri="{FF2B5EF4-FFF2-40B4-BE49-F238E27FC236}">
                  <a16:creationId xmlns:a16="http://schemas.microsoft.com/office/drawing/2014/main" id="{2776DBA0-BB42-E424-C3CA-7093A0DFEBF0}"/>
                </a:ext>
              </a:extLst>
            </p:cNvPr>
            <p:cNvSpPr/>
            <p:nvPr/>
          </p:nvSpPr>
          <p:spPr>
            <a:xfrm>
              <a:off x="7507934" y="2440917"/>
              <a:ext cx="285422" cy="8717"/>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49824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600"/>
            <a:ext cx="4291200" cy="2484300"/>
          </a:xfrm>
          <a:prstGeom prst="rect">
            <a:avLst/>
          </a:prstGeom>
        </p:spPr>
        <p:txBody>
          <a:bodyPr spcFirstLastPara="1" wrap="square" lIns="91425" tIns="91425" rIns="91425" bIns="91425" anchor="t" anchorCtr="0">
            <a:noAutofit/>
          </a:bodyPr>
          <a:lstStyle/>
          <a:p>
            <a:pPr marL="0" indent="0">
              <a:lnSpc>
                <a:spcPct val="107000"/>
              </a:lnSpc>
              <a:spcAft>
                <a:spcPts val="800"/>
              </a:spcAft>
              <a:buNone/>
            </a:pPr>
            <a:r>
              <a:rPr lang="en-US" dirty="0">
                <a:effectLst/>
                <a:latin typeface="Open Sans" panose="020B0606030504020204" pitchFamily="34" charset="0"/>
                <a:ea typeface="Open Sans" panose="020B0606030504020204" pitchFamily="34" charset="0"/>
                <a:cs typeface="Open Sans" panose="020B0606030504020204" pitchFamily="34" charset="0"/>
              </a:rPr>
              <a:t>Legal methods:</a:t>
            </a:r>
          </a:p>
          <a:p>
            <a:pPr marL="171450" indent="-171450">
              <a:lnSpc>
                <a:spcPct val="107000"/>
              </a:lnSpc>
              <a:spcAft>
                <a:spcPts val="800"/>
              </a:spcAft>
            </a:pPr>
            <a:r>
              <a:rPr lang="en-US" dirty="0">
                <a:effectLst/>
                <a:latin typeface="Open Sans" panose="020B0606030504020204" pitchFamily="34" charset="0"/>
                <a:ea typeface="Open Sans" panose="020B0606030504020204" pitchFamily="34" charset="0"/>
                <a:cs typeface="Open Sans" panose="020B0606030504020204" pitchFamily="34" charset="0"/>
              </a:rPr>
              <a:t>Email authors if you can’t get past paywalls! (can also request on ResearchGate)</a:t>
            </a:r>
          </a:p>
          <a:p>
            <a:pPr marL="171450" indent="-171450">
              <a:lnSpc>
                <a:spcPct val="107000"/>
              </a:lnSpc>
              <a:spcAft>
                <a:spcPts val="800"/>
              </a:spcAft>
            </a:pPr>
            <a:r>
              <a:rPr lang="en-US" dirty="0">
                <a:effectLst/>
                <a:latin typeface="Open Sans" panose="020B0606030504020204" pitchFamily="34" charset="0"/>
                <a:ea typeface="Open Sans" panose="020B0606030504020204" pitchFamily="34" charset="0"/>
                <a:cs typeface="Open Sans" panose="020B0606030504020204" pitchFamily="34" charset="0"/>
              </a:rPr>
              <a:t>Send articles to #article-requests in the slack!</a:t>
            </a:r>
          </a:p>
          <a:p>
            <a:pPr marL="0" indent="0">
              <a:lnSpc>
                <a:spcPct val="107000"/>
              </a:lnSpc>
              <a:spcAft>
                <a:spcPts val="800"/>
              </a:spcAft>
              <a:buNone/>
            </a:pPr>
            <a:r>
              <a:rPr lang="en-US" dirty="0">
                <a:latin typeface="Open Sans" panose="020B0606030504020204" pitchFamily="34" charset="0"/>
                <a:ea typeface="Open Sans" panose="020B0606030504020204" pitchFamily="34" charset="0"/>
                <a:cs typeface="Open Sans" panose="020B0606030504020204" pitchFamily="34" charset="0"/>
              </a:rPr>
              <a:t>“Innovative” methods you should avoid:</a:t>
            </a:r>
          </a:p>
          <a:p>
            <a:pPr marL="171450" indent="-171450">
              <a:lnSpc>
                <a:spcPct val="107000"/>
              </a:lnSpc>
              <a:spcAft>
                <a:spcPts val="800"/>
              </a:spcAft>
            </a:pPr>
            <a:r>
              <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Anna’s Archive</a:t>
            </a:r>
            <a:r>
              <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 </a:t>
            </a:r>
            <a:r>
              <a:rPr lang="en-US" dirty="0">
                <a:effectLst/>
                <a:latin typeface="Open Sans" panose="020B0606030504020204" pitchFamily="34" charset="0"/>
                <a:ea typeface="Open Sans" panose="020B0606030504020204" pitchFamily="34" charset="0"/>
                <a:cs typeface="Open Sans" panose="020B0606030504020204" pitchFamily="34" charset="0"/>
              </a:rPr>
              <a:t>– combo of </a:t>
            </a:r>
            <a:r>
              <a:rPr lang="en-US" dirty="0" err="1">
                <a:effectLst/>
                <a:latin typeface="Open Sans" panose="020B0606030504020204" pitchFamily="34" charset="0"/>
                <a:ea typeface="Open Sans" panose="020B0606030504020204" pitchFamily="34" charset="0"/>
                <a:cs typeface="Open Sans" panose="020B0606030504020204" pitchFamily="34" charset="0"/>
              </a:rPr>
              <a:t>LibGen</a:t>
            </a:r>
            <a:r>
              <a:rPr lang="en-US" dirty="0">
                <a:effectLst/>
                <a:latin typeface="Open Sans" panose="020B0606030504020204" pitchFamily="34" charset="0"/>
                <a:ea typeface="Open Sans" panose="020B0606030504020204" pitchFamily="34" charset="0"/>
                <a:cs typeface="Open Sans" panose="020B0606030504020204" pitchFamily="34" charset="0"/>
              </a:rPr>
              <a:t> and </a:t>
            </a:r>
            <a:r>
              <a:rPr lang="en-US" dirty="0" err="1">
                <a:effectLst/>
                <a:latin typeface="Open Sans" panose="020B0606030504020204" pitchFamily="34" charset="0"/>
                <a:ea typeface="Open Sans" panose="020B0606030504020204" pitchFamily="34" charset="0"/>
                <a:cs typeface="Open Sans" panose="020B0606030504020204" pitchFamily="34" charset="0"/>
              </a:rPr>
              <a:t>SciHub</a:t>
            </a: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07000"/>
              </a:lnSpc>
              <a:spcAft>
                <a:spcPts val="800"/>
              </a:spcAft>
            </a:pPr>
            <a:r>
              <a:rPr lang="en-US" dirty="0" err="1">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Unpaywall</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automatically eliminates paywalls, really dangerous</a:t>
            </a:r>
          </a:p>
          <a:p>
            <a:pPr marL="171450" indent="-171450">
              <a:lnSpc>
                <a:spcPct val="107000"/>
              </a:lnSpc>
              <a:spcAft>
                <a:spcPts val="800"/>
              </a:spcAft>
            </a:pPr>
            <a:r>
              <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Archive.ph</a:t>
            </a:r>
            <a:r>
              <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 </a:t>
            </a:r>
            <a:r>
              <a:rPr lang="en-US" dirty="0">
                <a:effectLst/>
                <a:latin typeface="Open Sans" panose="020B0606030504020204" pitchFamily="34" charset="0"/>
                <a:ea typeface="Open Sans" panose="020B0606030504020204" pitchFamily="34" charset="0"/>
                <a:cs typeface="Open Sans" panose="020B0606030504020204" pitchFamily="34" charset="0"/>
              </a:rPr>
              <a:t>– has most webpages, avoid it at all costs!</a:t>
            </a:r>
          </a:p>
          <a:p>
            <a:pPr marL="171450" indent="-171450">
              <a:lnSpc>
                <a:spcPct val="107000"/>
              </a:lnSpc>
              <a:spcAft>
                <a:spcPts val="800"/>
              </a:spcAft>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Wayback Machine</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sometimes has webpages</a:t>
            </a: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152400" lvl="0" indent="0" algn="l" rtl="0">
              <a:spcBef>
                <a:spcPts val="0"/>
              </a:spcBef>
              <a:spcAft>
                <a:spcPts val="0"/>
              </a:spcAft>
              <a:buSzPts val="1200"/>
              <a:buNone/>
            </a:pPr>
            <a:endParaRPr lang="en-US" u="sng"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Bypassing Paywalls</a:t>
            </a:r>
            <a:endParaRPr dirty="0"/>
          </a:p>
        </p:txBody>
      </p:sp>
      <p:grpSp>
        <p:nvGrpSpPr>
          <p:cNvPr id="2705" name="Google Shape;2705;p45"/>
          <p:cNvGrpSpPr/>
          <p:nvPr/>
        </p:nvGrpSpPr>
        <p:grpSpPr>
          <a:xfrm>
            <a:off x="5532233" y="1331668"/>
            <a:ext cx="2898265" cy="2712158"/>
            <a:chOff x="6727934" y="1261064"/>
            <a:chExt cx="1795259" cy="1679875"/>
          </a:xfrm>
        </p:grpSpPr>
        <p:grpSp>
          <p:nvGrpSpPr>
            <p:cNvPr id="2706" name="Google Shape;2706;p45"/>
            <p:cNvGrpSpPr/>
            <p:nvPr/>
          </p:nvGrpSpPr>
          <p:grpSpPr>
            <a:xfrm>
              <a:off x="8384122" y="2614871"/>
              <a:ext cx="139071" cy="139071"/>
              <a:chOff x="5448853" y="3419595"/>
              <a:chExt cx="78736" cy="78736"/>
            </a:xfrm>
          </p:grpSpPr>
          <p:sp>
            <p:nvSpPr>
              <p:cNvPr id="2707" name="Google Shape;2707;p45"/>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5"/>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5"/>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5"/>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5"/>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5"/>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5"/>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5" name="Google Shape;2715;p45"/>
            <p:cNvSpPr/>
            <p:nvPr/>
          </p:nvSpPr>
          <p:spPr>
            <a:xfrm>
              <a:off x="7379802" y="2174552"/>
              <a:ext cx="423166" cy="165915"/>
            </a:xfrm>
            <a:custGeom>
              <a:avLst/>
              <a:gdLst/>
              <a:ahLst/>
              <a:cxnLst/>
              <a:rect l="l" t="t" r="r" b="b"/>
              <a:pathLst>
                <a:path w="7172" h="2812" extrusionOk="0">
                  <a:moveTo>
                    <a:pt x="56" y="1"/>
                  </a:moveTo>
                  <a:cubicBezTo>
                    <a:pt x="28" y="1"/>
                    <a:pt x="1" y="29"/>
                    <a:pt x="1" y="66"/>
                  </a:cubicBezTo>
                  <a:cubicBezTo>
                    <a:pt x="1" y="94"/>
                    <a:pt x="28" y="121"/>
                    <a:pt x="56" y="121"/>
                  </a:cubicBezTo>
                  <a:lnTo>
                    <a:pt x="520" y="121"/>
                  </a:lnTo>
                  <a:cubicBezTo>
                    <a:pt x="557" y="121"/>
                    <a:pt x="576" y="94"/>
                    <a:pt x="576" y="66"/>
                  </a:cubicBezTo>
                  <a:cubicBezTo>
                    <a:pt x="576" y="29"/>
                    <a:pt x="557" y="1"/>
                    <a:pt x="520" y="1"/>
                  </a:cubicBezTo>
                  <a:close/>
                  <a:moveTo>
                    <a:pt x="984" y="1"/>
                  </a:moveTo>
                  <a:cubicBezTo>
                    <a:pt x="956" y="1"/>
                    <a:pt x="928" y="29"/>
                    <a:pt x="928" y="66"/>
                  </a:cubicBezTo>
                  <a:cubicBezTo>
                    <a:pt x="928" y="94"/>
                    <a:pt x="956" y="121"/>
                    <a:pt x="984" y="121"/>
                  </a:cubicBezTo>
                  <a:lnTo>
                    <a:pt x="1448" y="121"/>
                  </a:lnTo>
                  <a:cubicBezTo>
                    <a:pt x="1485" y="121"/>
                    <a:pt x="1503" y="94"/>
                    <a:pt x="1503" y="66"/>
                  </a:cubicBezTo>
                  <a:cubicBezTo>
                    <a:pt x="1503" y="29"/>
                    <a:pt x="1485" y="1"/>
                    <a:pt x="1448" y="1"/>
                  </a:cubicBezTo>
                  <a:close/>
                  <a:moveTo>
                    <a:pt x="1912" y="1"/>
                  </a:moveTo>
                  <a:cubicBezTo>
                    <a:pt x="1875" y="1"/>
                    <a:pt x="1856" y="29"/>
                    <a:pt x="1856" y="66"/>
                  </a:cubicBezTo>
                  <a:cubicBezTo>
                    <a:pt x="1856" y="94"/>
                    <a:pt x="1875" y="121"/>
                    <a:pt x="1912" y="121"/>
                  </a:cubicBezTo>
                  <a:lnTo>
                    <a:pt x="2264" y="121"/>
                  </a:lnTo>
                  <a:cubicBezTo>
                    <a:pt x="2273" y="149"/>
                    <a:pt x="2301" y="168"/>
                    <a:pt x="2329" y="168"/>
                  </a:cubicBezTo>
                  <a:cubicBezTo>
                    <a:pt x="2357" y="168"/>
                    <a:pt x="2385" y="149"/>
                    <a:pt x="2385" y="112"/>
                  </a:cubicBezTo>
                  <a:lnTo>
                    <a:pt x="2385" y="66"/>
                  </a:lnTo>
                  <a:cubicBezTo>
                    <a:pt x="2385" y="29"/>
                    <a:pt x="2357" y="1"/>
                    <a:pt x="2329" y="1"/>
                  </a:cubicBezTo>
                  <a:close/>
                  <a:moveTo>
                    <a:pt x="2329" y="520"/>
                  </a:moveTo>
                  <a:cubicBezTo>
                    <a:pt x="2292" y="520"/>
                    <a:pt x="2264" y="548"/>
                    <a:pt x="2264" y="576"/>
                  </a:cubicBezTo>
                  <a:lnTo>
                    <a:pt x="2264" y="1040"/>
                  </a:lnTo>
                  <a:cubicBezTo>
                    <a:pt x="2264" y="1068"/>
                    <a:pt x="2292" y="1095"/>
                    <a:pt x="2329" y="1095"/>
                  </a:cubicBezTo>
                  <a:cubicBezTo>
                    <a:pt x="2357" y="1095"/>
                    <a:pt x="2385" y="1077"/>
                    <a:pt x="2385" y="1040"/>
                  </a:cubicBezTo>
                  <a:lnTo>
                    <a:pt x="2385" y="576"/>
                  </a:lnTo>
                  <a:cubicBezTo>
                    <a:pt x="2385" y="548"/>
                    <a:pt x="2357" y="520"/>
                    <a:pt x="2329" y="520"/>
                  </a:cubicBezTo>
                  <a:close/>
                  <a:moveTo>
                    <a:pt x="2329" y="1448"/>
                  </a:moveTo>
                  <a:cubicBezTo>
                    <a:pt x="2292" y="1448"/>
                    <a:pt x="2264" y="1476"/>
                    <a:pt x="2264" y="1504"/>
                  </a:cubicBezTo>
                  <a:lnTo>
                    <a:pt x="2264" y="1680"/>
                  </a:lnTo>
                  <a:cubicBezTo>
                    <a:pt x="2264" y="1717"/>
                    <a:pt x="2292" y="1745"/>
                    <a:pt x="2329" y="1745"/>
                  </a:cubicBezTo>
                  <a:lnTo>
                    <a:pt x="2607" y="1745"/>
                  </a:lnTo>
                  <a:cubicBezTo>
                    <a:pt x="2644" y="1745"/>
                    <a:pt x="2672" y="1717"/>
                    <a:pt x="2672" y="1680"/>
                  </a:cubicBezTo>
                  <a:cubicBezTo>
                    <a:pt x="2672" y="1652"/>
                    <a:pt x="2644" y="1624"/>
                    <a:pt x="2607" y="1624"/>
                  </a:cubicBezTo>
                  <a:lnTo>
                    <a:pt x="2385" y="1624"/>
                  </a:lnTo>
                  <a:lnTo>
                    <a:pt x="2385" y="1504"/>
                  </a:lnTo>
                  <a:cubicBezTo>
                    <a:pt x="2385" y="1476"/>
                    <a:pt x="2357" y="1448"/>
                    <a:pt x="2329" y="1448"/>
                  </a:cubicBezTo>
                  <a:close/>
                  <a:moveTo>
                    <a:pt x="3071" y="1624"/>
                  </a:moveTo>
                  <a:cubicBezTo>
                    <a:pt x="3043" y="1624"/>
                    <a:pt x="3016" y="1652"/>
                    <a:pt x="3016" y="1680"/>
                  </a:cubicBezTo>
                  <a:cubicBezTo>
                    <a:pt x="3016" y="1717"/>
                    <a:pt x="3043" y="1745"/>
                    <a:pt x="3071" y="1745"/>
                  </a:cubicBezTo>
                  <a:lnTo>
                    <a:pt x="3535" y="1745"/>
                  </a:lnTo>
                  <a:cubicBezTo>
                    <a:pt x="3572" y="1745"/>
                    <a:pt x="3600" y="1717"/>
                    <a:pt x="3600" y="1680"/>
                  </a:cubicBezTo>
                  <a:cubicBezTo>
                    <a:pt x="3600" y="1652"/>
                    <a:pt x="3572" y="1624"/>
                    <a:pt x="3535" y="1624"/>
                  </a:cubicBezTo>
                  <a:close/>
                  <a:moveTo>
                    <a:pt x="3999" y="1624"/>
                  </a:moveTo>
                  <a:cubicBezTo>
                    <a:pt x="3971" y="1624"/>
                    <a:pt x="3943" y="1652"/>
                    <a:pt x="3943" y="1680"/>
                  </a:cubicBezTo>
                  <a:cubicBezTo>
                    <a:pt x="3943" y="1717"/>
                    <a:pt x="3971" y="1745"/>
                    <a:pt x="3999" y="1745"/>
                  </a:cubicBezTo>
                  <a:lnTo>
                    <a:pt x="4463" y="1745"/>
                  </a:lnTo>
                  <a:cubicBezTo>
                    <a:pt x="4500" y="1745"/>
                    <a:pt x="4528" y="1717"/>
                    <a:pt x="4528" y="1680"/>
                  </a:cubicBezTo>
                  <a:cubicBezTo>
                    <a:pt x="4528" y="1652"/>
                    <a:pt x="4500" y="1624"/>
                    <a:pt x="4463" y="1624"/>
                  </a:cubicBezTo>
                  <a:close/>
                  <a:moveTo>
                    <a:pt x="4927" y="1624"/>
                  </a:moveTo>
                  <a:cubicBezTo>
                    <a:pt x="4899" y="1624"/>
                    <a:pt x="4871" y="1652"/>
                    <a:pt x="4871" y="1680"/>
                  </a:cubicBezTo>
                  <a:cubicBezTo>
                    <a:pt x="4871" y="1717"/>
                    <a:pt x="4899" y="1745"/>
                    <a:pt x="4927" y="1745"/>
                  </a:cubicBezTo>
                  <a:lnTo>
                    <a:pt x="5390" y="1745"/>
                  </a:lnTo>
                  <a:cubicBezTo>
                    <a:pt x="5427" y="1745"/>
                    <a:pt x="5455" y="1717"/>
                    <a:pt x="5455" y="1680"/>
                  </a:cubicBezTo>
                  <a:cubicBezTo>
                    <a:pt x="5455" y="1652"/>
                    <a:pt x="5427" y="1624"/>
                    <a:pt x="5390" y="1624"/>
                  </a:cubicBezTo>
                  <a:close/>
                  <a:moveTo>
                    <a:pt x="5854" y="1624"/>
                  </a:moveTo>
                  <a:cubicBezTo>
                    <a:pt x="5826" y="1624"/>
                    <a:pt x="5799" y="1652"/>
                    <a:pt x="5799" y="1680"/>
                  </a:cubicBezTo>
                  <a:cubicBezTo>
                    <a:pt x="5799" y="1717"/>
                    <a:pt x="5826" y="1745"/>
                    <a:pt x="5854" y="1745"/>
                  </a:cubicBezTo>
                  <a:lnTo>
                    <a:pt x="6318" y="1745"/>
                  </a:lnTo>
                  <a:cubicBezTo>
                    <a:pt x="6355" y="1745"/>
                    <a:pt x="6383" y="1717"/>
                    <a:pt x="6383" y="1680"/>
                  </a:cubicBezTo>
                  <a:cubicBezTo>
                    <a:pt x="6383" y="1652"/>
                    <a:pt x="6355" y="1624"/>
                    <a:pt x="6318" y="1624"/>
                  </a:cubicBezTo>
                  <a:close/>
                  <a:moveTo>
                    <a:pt x="6782" y="1624"/>
                  </a:moveTo>
                  <a:cubicBezTo>
                    <a:pt x="6754" y="1624"/>
                    <a:pt x="6726" y="1652"/>
                    <a:pt x="6726" y="1689"/>
                  </a:cubicBezTo>
                  <a:cubicBezTo>
                    <a:pt x="6726" y="1717"/>
                    <a:pt x="6754" y="1745"/>
                    <a:pt x="6782" y="1745"/>
                  </a:cubicBezTo>
                  <a:lnTo>
                    <a:pt x="7051" y="1745"/>
                  </a:lnTo>
                  <a:lnTo>
                    <a:pt x="7051" y="1828"/>
                  </a:lnTo>
                  <a:cubicBezTo>
                    <a:pt x="7051" y="1856"/>
                    <a:pt x="7079" y="1884"/>
                    <a:pt x="7107" y="1884"/>
                  </a:cubicBezTo>
                  <a:cubicBezTo>
                    <a:pt x="7144" y="1884"/>
                    <a:pt x="7172" y="1856"/>
                    <a:pt x="7172" y="1828"/>
                  </a:cubicBezTo>
                  <a:lnTo>
                    <a:pt x="7172" y="1689"/>
                  </a:lnTo>
                  <a:cubicBezTo>
                    <a:pt x="7172" y="1652"/>
                    <a:pt x="7144" y="1624"/>
                    <a:pt x="7107" y="1624"/>
                  </a:cubicBezTo>
                  <a:close/>
                  <a:moveTo>
                    <a:pt x="7107" y="2227"/>
                  </a:moveTo>
                  <a:cubicBezTo>
                    <a:pt x="7079" y="2227"/>
                    <a:pt x="7051" y="2255"/>
                    <a:pt x="7051" y="2292"/>
                  </a:cubicBezTo>
                  <a:lnTo>
                    <a:pt x="7051" y="2756"/>
                  </a:lnTo>
                  <a:cubicBezTo>
                    <a:pt x="7051" y="2784"/>
                    <a:pt x="7079" y="2812"/>
                    <a:pt x="7107" y="2812"/>
                  </a:cubicBezTo>
                  <a:cubicBezTo>
                    <a:pt x="7144" y="2812"/>
                    <a:pt x="7172" y="2784"/>
                    <a:pt x="7172" y="2756"/>
                  </a:cubicBezTo>
                  <a:lnTo>
                    <a:pt x="7172" y="2292"/>
                  </a:lnTo>
                  <a:cubicBezTo>
                    <a:pt x="7172" y="2255"/>
                    <a:pt x="7144" y="2227"/>
                    <a:pt x="7107" y="22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5"/>
            <p:cNvSpPr/>
            <p:nvPr/>
          </p:nvSpPr>
          <p:spPr>
            <a:xfrm>
              <a:off x="8240247" y="1261064"/>
              <a:ext cx="108447" cy="108388"/>
            </a:xfrm>
            <a:custGeom>
              <a:avLst/>
              <a:gdLst/>
              <a:ahLst/>
              <a:cxnLst/>
              <a:rect l="l" t="t" r="r" b="b"/>
              <a:pathLst>
                <a:path w="1838" h="1837" extrusionOk="0">
                  <a:moveTo>
                    <a:pt x="928" y="186"/>
                  </a:moveTo>
                  <a:lnTo>
                    <a:pt x="1179" y="649"/>
                  </a:lnTo>
                  <a:cubicBezTo>
                    <a:pt x="1179" y="659"/>
                    <a:pt x="1188" y="659"/>
                    <a:pt x="1197" y="668"/>
                  </a:cubicBezTo>
                  <a:lnTo>
                    <a:pt x="1661" y="928"/>
                  </a:lnTo>
                  <a:lnTo>
                    <a:pt x="1197" y="1178"/>
                  </a:lnTo>
                  <a:cubicBezTo>
                    <a:pt x="1188" y="1178"/>
                    <a:pt x="1179" y="1188"/>
                    <a:pt x="1179" y="1197"/>
                  </a:cubicBezTo>
                  <a:lnTo>
                    <a:pt x="919" y="1661"/>
                  </a:lnTo>
                  <a:lnTo>
                    <a:pt x="669" y="1197"/>
                  </a:lnTo>
                  <a:cubicBezTo>
                    <a:pt x="659" y="1188"/>
                    <a:pt x="650" y="1178"/>
                    <a:pt x="641" y="1178"/>
                  </a:cubicBezTo>
                  <a:lnTo>
                    <a:pt x="186" y="918"/>
                  </a:lnTo>
                  <a:lnTo>
                    <a:pt x="650" y="668"/>
                  </a:lnTo>
                  <a:cubicBezTo>
                    <a:pt x="659" y="659"/>
                    <a:pt x="659" y="649"/>
                    <a:pt x="669" y="640"/>
                  </a:cubicBezTo>
                  <a:lnTo>
                    <a:pt x="928" y="186"/>
                  </a:lnTo>
                  <a:close/>
                  <a:moveTo>
                    <a:pt x="928" y="0"/>
                  </a:moveTo>
                  <a:cubicBezTo>
                    <a:pt x="900" y="0"/>
                    <a:pt x="882" y="9"/>
                    <a:pt x="873" y="28"/>
                  </a:cubicBezTo>
                  <a:lnTo>
                    <a:pt x="576" y="575"/>
                  </a:lnTo>
                  <a:lnTo>
                    <a:pt x="28" y="863"/>
                  </a:lnTo>
                  <a:cubicBezTo>
                    <a:pt x="10" y="881"/>
                    <a:pt x="1" y="900"/>
                    <a:pt x="1" y="918"/>
                  </a:cubicBezTo>
                  <a:cubicBezTo>
                    <a:pt x="1" y="937"/>
                    <a:pt x="10" y="956"/>
                    <a:pt x="28" y="965"/>
                  </a:cubicBezTo>
                  <a:lnTo>
                    <a:pt x="576" y="1271"/>
                  </a:lnTo>
                  <a:lnTo>
                    <a:pt x="863" y="1809"/>
                  </a:lnTo>
                  <a:cubicBezTo>
                    <a:pt x="882" y="1828"/>
                    <a:pt x="900" y="1837"/>
                    <a:pt x="919" y="1837"/>
                  </a:cubicBezTo>
                  <a:cubicBezTo>
                    <a:pt x="938" y="1837"/>
                    <a:pt x="956" y="1828"/>
                    <a:pt x="975" y="1809"/>
                  </a:cubicBezTo>
                  <a:lnTo>
                    <a:pt x="1271" y="1271"/>
                  </a:lnTo>
                  <a:lnTo>
                    <a:pt x="1810" y="974"/>
                  </a:lnTo>
                  <a:cubicBezTo>
                    <a:pt x="1828" y="965"/>
                    <a:pt x="1837" y="946"/>
                    <a:pt x="1837" y="928"/>
                  </a:cubicBezTo>
                  <a:cubicBezTo>
                    <a:pt x="1837" y="900"/>
                    <a:pt x="1828" y="881"/>
                    <a:pt x="1810" y="872"/>
                  </a:cubicBezTo>
                  <a:lnTo>
                    <a:pt x="1271" y="575"/>
                  </a:lnTo>
                  <a:lnTo>
                    <a:pt x="975" y="28"/>
                  </a:lnTo>
                  <a:cubicBezTo>
                    <a:pt x="965" y="9"/>
                    <a:pt x="947"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5"/>
            <p:cNvSpPr/>
            <p:nvPr/>
          </p:nvSpPr>
          <p:spPr>
            <a:xfrm>
              <a:off x="8380379" y="2008694"/>
              <a:ext cx="26315" cy="25784"/>
            </a:xfrm>
            <a:custGeom>
              <a:avLst/>
              <a:gdLst/>
              <a:ahLst/>
              <a:cxnLst/>
              <a:rect l="l" t="t" r="r" b="b"/>
              <a:pathLst>
                <a:path w="446" h="437" extrusionOk="0">
                  <a:moveTo>
                    <a:pt x="0" y="437"/>
                  </a:moveTo>
                  <a:lnTo>
                    <a:pt x="44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5"/>
            <p:cNvSpPr/>
            <p:nvPr/>
          </p:nvSpPr>
          <p:spPr>
            <a:xfrm>
              <a:off x="8380379" y="1940840"/>
              <a:ext cx="26315" cy="26315"/>
            </a:xfrm>
            <a:custGeom>
              <a:avLst/>
              <a:gdLst/>
              <a:ahLst/>
              <a:cxnLst/>
              <a:rect l="l" t="t" r="r" b="b"/>
              <a:pathLst>
                <a:path w="446" h="446" extrusionOk="0">
                  <a:moveTo>
                    <a:pt x="0" y="1"/>
                  </a:moveTo>
                  <a:lnTo>
                    <a:pt x="446"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5"/>
            <p:cNvSpPr/>
            <p:nvPr/>
          </p:nvSpPr>
          <p:spPr>
            <a:xfrm>
              <a:off x="8286210" y="1697806"/>
              <a:ext cx="47143" cy="47674"/>
            </a:xfrm>
            <a:custGeom>
              <a:avLst/>
              <a:gdLst/>
              <a:ahLst/>
              <a:cxnLst/>
              <a:rect l="l" t="t" r="r" b="b"/>
              <a:pathLst>
                <a:path w="799" h="808" extrusionOk="0">
                  <a:moveTo>
                    <a:pt x="400" y="112"/>
                  </a:moveTo>
                  <a:cubicBezTo>
                    <a:pt x="557" y="112"/>
                    <a:pt x="687" y="242"/>
                    <a:pt x="687" y="400"/>
                  </a:cubicBezTo>
                  <a:cubicBezTo>
                    <a:pt x="687" y="557"/>
                    <a:pt x="557" y="687"/>
                    <a:pt x="400" y="687"/>
                  </a:cubicBezTo>
                  <a:cubicBezTo>
                    <a:pt x="242" y="687"/>
                    <a:pt x="112" y="557"/>
                    <a:pt x="112" y="400"/>
                  </a:cubicBezTo>
                  <a:cubicBezTo>
                    <a:pt x="112" y="242"/>
                    <a:pt x="242" y="112"/>
                    <a:pt x="400" y="112"/>
                  </a:cubicBezTo>
                  <a:close/>
                  <a:moveTo>
                    <a:pt x="400" y="1"/>
                  </a:moveTo>
                  <a:cubicBezTo>
                    <a:pt x="177" y="1"/>
                    <a:pt x="1" y="177"/>
                    <a:pt x="1" y="400"/>
                  </a:cubicBezTo>
                  <a:cubicBezTo>
                    <a:pt x="1" y="622"/>
                    <a:pt x="177" y="808"/>
                    <a:pt x="400" y="808"/>
                  </a:cubicBezTo>
                  <a:cubicBezTo>
                    <a:pt x="622" y="808"/>
                    <a:pt x="799" y="622"/>
                    <a:pt x="799" y="400"/>
                  </a:cubicBezTo>
                  <a:cubicBezTo>
                    <a:pt x="799" y="177"/>
                    <a:pt x="622"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5"/>
            <p:cNvSpPr/>
            <p:nvPr/>
          </p:nvSpPr>
          <p:spPr>
            <a:xfrm>
              <a:off x="6843404" y="1371577"/>
              <a:ext cx="517865" cy="515682"/>
            </a:xfrm>
            <a:custGeom>
              <a:avLst/>
              <a:gdLst/>
              <a:ahLst/>
              <a:cxnLst/>
              <a:rect l="l" t="t" r="r" b="b"/>
              <a:pathLst>
                <a:path w="8777" h="8740" extrusionOk="0">
                  <a:moveTo>
                    <a:pt x="4373" y="2429"/>
                  </a:moveTo>
                  <a:cubicBezTo>
                    <a:pt x="4599" y="2429"/>
                    <a:pt x="4826" y="2469"/>
                    <a:pt x="5047" y="2552"/>
                  </a:cubicBezTo>
                  <a:cubicBezTo>
                    <a:pt x="5733" y="2803"/>
                    <a:pt x="6327" y="3656"/>
                    <a:pt x="6309" y="4389"/>
                  </a:cubicBezTo>
                  <a:cubicBezTo>
                    <a:pt x="6290" y="5029"/>
                    <a:pt x="5984" y="5595"/>
                    <a:pt x="5464" y="5947"/>
                  </a:cubicBezTo>
                  <a:cubicBezTo>
                    <a:pt x="5138" y="6175"/>
                    <a:pt x="4763" y="6289"/>
                    <a:pt x="4380" y="6289"/>
                  </a:cubicBezTo>
                  <a:cubicBezTo>
                    <a:pt x="4154" y="6289"/>
                    <a:pt x="3926" y="6249"/>
                    <a:pt x="3702" y="6170"/>
                  </a:cubicBezTo>
                  <a:cubicBezTo>
                    <a:pt x="3015" y="5919"/>
                    <a:pt x="2431" y="5057"/>
                    <a:pt x="2450" y="4324"/>
                  </a:cubicBezTo>
                  <a:cubicBezTo>
                    <a:pt x="2459" y="3693"/>
                    <a:pt x="2765" y="3118"/>
                    <a:pt x="3284" y="2765"/>
                  </a:cubicBezTo>
                  <a:cubicBezTo>
                    <a:pt x="3616" y="2544"/>
                    <a:pt x="3992" y="2429"/>
                    <a:pt x="4373" y="2429"/>
                  </a:cubicBezTo>
                  <a:close/>
                  <a:moveTo>
                    <a:pt x="4370" y="2312"/>
                  </a:moveTo>
                  <a:cubicBezTo>
                    <a:pt x="3966" y="2312"/>
                    <a:pt x="3569" y="2434"/>
                    <a:pt x="3219" y="2673"/>
                  </a:cubicBezTo>
                  <a:cubicBezTo>
                    <a:pt x="2672" y="3044"/>
                    <a:pt x="2347" y="3647"/>
                    <a:pt x="2329" y="4324"/>
                  </a:cubicBezTo>
                  <a:cubicBezTo>
                    <a:pt x="2310" y="5112"/>
                    <a:pt x="2923" y="6003"/>
                    <a:pt x="3665" y="6272"/>
                  </a:cubicBezTo>
                  <a:cubicBezTo>
                    <a:pt x="3897" y="6365"/>
                    <a:pt x="4138" y="6402"/>
                    <a:pt x="4379" y="6402"/>
                  </a:cubicBezTo>
                  <a:cubicBezTo>
                    <a:pt x="4787" y="6402"/>
                    <a:pt x="5186" y="6281"/>
                    <a:pt x="5529" y="6049"/>
                  </a:cubicBezTo>
                  <a:cubicBezTo>
                    <a:pt x="6077" y="5669"/>
                    <a:pt x="6401" y="5066"/>
                    <a:pt x="6420" y="4389"/>
                  </a:cubicBezTo>
                  <a:cubicBezTo>
                    <a:pt x="6438" y="3600"/>
                    <a:pt x="5826" y="2710"/>
                    <a:pt x="5084" y="2441"/>
                  </a:cubicBezTo>
                  <a:cubicBezTo>
                    <a:pt x="4850" y="2355"/>
                    <a:pt x="4609" y="2312"/>
                    <a:pt x="4370" y="2312"/>
                  </a:cubicBezTo>
                  <a:close/>
                  <a:moveTo>
                    <a:pt x="5019" y="112"/>
                  </a:moveTo>
                  <a:lnTo>
                    <a:pt x="6197" y="474"/>
                  </a:lnTo>
                  <a:cubicBezTo>
                    <a:pt x="6216" y="474"/>
                    <a:pt x="6234" y="493"/>
                    <a:pt x="6244" y="511"/>
                  </a:cubicBezTo>
                  <a:cubicBezTo>
                    <a:pt x="6253" y="530"/>
                    <a:pt x="6253" y="548"/>
                    <a:pt x="6253" y="567"/>
                  </a:cubicBezTo>
                  <a:lnTo>
                    <a:pt x="6012" y="1346"/>
                  </a:lnTo>
                  <a:cubicBezTo>
                    <a:pt x="5993" y="1430"/>
                    <a:pt x="6021" y="1522"/>
                    <a:pt x="6105" y="1569"/>
                  </a:cubicBezTo>
                  <a:cubicBezTo>
                    <a:pt x="6346" y="1726"/>
                    <a:pt x="6578" y="1912"/>
                    <a:pt x="6772" y="2125"/>
                  </a:cubicBezTo>
                  <a:cubicBezTo>
                    <a:pt x="6813" y="2166"/>
                    <a:pt x="6864" y="2188"/>
                    <a:pt x="6917" y="2188"/>
                  </a:cubicBezTo>
                  <a:cubicBezTo>
                    <a:pt x="6949" y="2188"/>
                    <a:pt x="6982" y="2180"/>
                    <a:pt x="7014" y="2162"/>
                  </a:cubicBezTo>
                  <a:lnTo>
                    <a:pt x="7728" y="1782"/>
                  </a:lnTo>
                  <a:cubicBezTo>
                    <a:pt x="7741" y="1776"/>
                    <a:pt x="7754" y="1769"/>
                    <a:pt x="7771" y="1769"/>
                  </a:cubicBezTo>
                  <a:cubicBezTo>
                    <a:pt x="7777" y="1769"/>
                    <a:pt x="7785" y="1770"/>
                    <a:pt x="7793" y="1773"/>
                  </a:cubicBezTo>
                  <a:cubicBezTo>
                    <a:pt x="7811" y="1782"/>
                    <a:pt x="7830" y="1791"/>
                    <a:pt x="7839" y="1810"/>
                  </a:cubicBezTo>
                  <a:lnTo>
                    <a:pt x="8424" y="2895"/>
                  </a:lnTo>
                  <a:cubicBezTo>
                    <a:pt x="8433" y="2914"/>
                    <a:pt x="8433" y="2932"/>
                    <a:pt x="8424" y="2960"/>
                  </a:cubicBezTo>
                  <a:cubicBezTo>
                    <a:pt x="8424" y="2979"/>
                    <a:pt x="8405" y="2997"/>
                    <a:pt x="8387" y="3007"/>
                  </a:cubicBezTo>
                  <a:lnTo>
                    <a:pt x="7672" y="3387"/>
                  </a:lnTo>
                  <a:cubicBezTo>
                    <a:pt x="7598" y="3433"/>
                    <a:pt x="7552" y="3517"/>
                    <a:pt x="7580" y="3610"/>
                  </a:cubicBezTo>
                  <a:cubicBezTo>
                    <a:pt x="7644" y="3888"/>
                    <a:pt x="7672" y="4185"/>
                    <a:pt x="7663" y="4472"/>
                  </a:cubicBezTo>
                  <a:cubicBezTo>
                    <a:pt x="7663" y="4565"/>
                    <a:pt x="7719" y="4649"/>
                    <a:pt x="7802" y="4667"/>
                  </a:cubicBezTo>
                  <a:lnTo>
                    <a:pt x="8581" y="4908"/>
                  </a:lnTo>
                  <a:cubicBezTo>
                    <a:pt x="8619" y="4918"/>
                    <a:pt x="8646" y="4964"/>
                    <a:pt x="8637" y="5001"/>
                  </a:cubicBezTo>
                  <a:lnTo>
                    <a:pt x="8275" y="6189"/>
                  </a:lnTo>
                  <a:cubicBezTo>
                    <a:pt x="8268" y="6217"/>
                    <a:pt x="8238" y="6241"/>
                    <a:pt x="8208" y="6241"/>
                  </a:cubicBezTo>
                  <a:cubicBezTo>
                    <a:pt x="8199" y="6241"/>
                    <a:pt x="8191" y="6239"/>
                    <a:pt x="8183" y="6235"/>
                  </a:cubicBezTo>
                  <a:lnTo>
                    <a:pt x="7403" y="6003"/>
                  </a:lnTo>
                  <a:cubicBezTo>
                    <a:pt x="7384" y="5997"/>
                    <a:pt x="7365" y="5994"/>
                    <a:pt x="7346" y="5994"/>
                  </a:cubicBezTo>
                  <a:cubicBezTo>
                    <a:pt x="7280" y="5994"/>
                    <a:pt x="7217" y="6029"/>
                    <a:pt x="7181" y="6086"/>
                  </a:cubicBezTo>
                  <a:cubicBezTo>
                    <a:pt x="7023" y="6337"/>
                    <a:pt x="6837" y="6569"/>
                    <a:pt x="6624" y="6764"/>
                  </a:cubicBezTo>
                  <a:cubicBezTo>
                    <a:pt x="6559" y="6829"/>
                    <a:pt x="6550" y="6921"/>
                    <a:pt x="6587" y="7005"/>
                  </a:cubicBezTo>
                  <a:lnTo>
                    <a:pt x="6977" y="7719"/>
                  </a:lnTo>
                  <a:cubicBezTo>
                    <a:pt x="6995" y="7756"/>
                    <a:pt x="6977" y="7803"/>
                    <a:pt x="6939" y="7830"/>
                  </a:cubicBezTo>
                  <a:lnTo>
                    <a:pt x="5854" y="8406"/>
                  </a:lnTo>
                  <a:cubicBezTo>
                    <a:pt x="5842" y="8415"/>
                    <a:pt x="5828" y="8419"/>
                    <a:pt x="5815" y="8419"/>
                  </a:cubicBezTo>
                  <a:cubicBezTo>
                    <a:pt x="5788" y="8419"/>
                    <a:pt x="5761" y="8403"/>
                    <a:pt x="5743" y="8378"/>
                  </a:cubicBezTo>
                  <a:lnTo>
                    <a:pt x="5362" y="7663"/>
                  </a:lnTo>
                  <a:cubicBezTo>
                    <a:pt x="5324" y="7594"/>
                    <a:pt x="5260" y="7557"/>
                    <a:pt x="5186" y="7557"/>
                  </a:cubicBezTo>
                  <a:cubicBezTo>
                    <a:pt x="5171" y="7557"/>
                    <a:pt x="5155" y="7558"/>
                    <a:pt x="5140" y="7561"/>
                  </a:cubicBezTo>
                  <a:cubicBezTo>
                    <a:pt x="4896" y="7627"/>
                    <a:pt x="4637" y="7656"/>
                    <a:pt x="4384" y="7656"/>
                  </a:cubicBezTo>
                  <a:cubicBezTo>
                    <a:pt x="4348" y="7656"/>
                    <a:pt x="4312" y="7655"/>
                    <a:pt x="4277" y="7654"/>
                  </a:cubicBezTo>
                  <a:cubicBezTo>
                    <a:pt x="4271" y="7654"/>
                    <a:pt x="4265" y="7653"/>
                    <a:pt x="4259" y="7653"/>
                  </a:cubicBezTo>
                  <a:cubicBezTo>
                    <a:pt x="4174" y="7653"/>
                    <a:pt x="4100" y="7715"/>
                    <a:pt x="4082" y="7793"/>
                  </a:cubicBezTo>
                  <a:lnTo>
                    <a:pt x="3841" y="8573"/>
                  </a:lnTo>
                  <a:cubicBezTo>
                    <a:pt x="3841" y="8591"/>
                    <a:pt x="3822" y="8610"/>
                    <a:pt x="3804" y="8619"/>
                  </a:cubicBezTo>
                  <a:cubicBezTo>
                    <a:pt x="3795" y="8624"/>
                    <a:pt x="3785" y="8626"/>
                    <a:pt x="3776" y="8626"/>
                  </a:cubicBezTo>
                  <a:cubicBezTo>
                    <a:pt x="3767" y="8626"/>
                    <a:pt x="3758" y="8624"/>
                    <a:pt x="3748" y="8619"/>
                  </a:cubicBezTo>
                  <a:lnTo>
                    <a:pt x="2570" y="8266"/>
                  </a:lnTo>
                  <a:cubicBezTo>
                    <a:pt x="2524" y="8257"/>
                    <a:pt x="2496" y="8211"/>
                    <a:pt x="2514" y="8164"/>
                  </a:cubicBezTo>
                  <a:lnTo>
                    <a:pt x="2746" y="7394"/>
                  </a:lnTo>
                  <a:cubicBezTo>
                    <a:pt x="2774" y="7302"/>
                    <a:pt x="2737" y="7218"/>
                    <a:pt x="2663" y="7172"/>
                  </a:cubicBezTo>
                  <a:cubicBezTo>
                    <a:pt x="2412" y="7014"/>
                    <a:pt x="2180" y="6829"/>
                    <a:pt x="1986" y="6615"/>
                  </a:cubicBezTo>
                  <a:cubicBezTo>
                    <a:pt x="1949" y="6578"/>
                    <a:pt x="1893" y="6550"/>
                    <a:pt x="1837" y="6550"/>
                  </a:cubicBezTo>
                  <a:cubicBezTo>
                    <a:pt x="1809" y="6550"/>
                    <a:pt x="1782" y="6560"/>
                    <a:pt x="1744" y="6578"/>
                  </a:cubicBezTo>
                  <a:lnTo>
                    <a:pt x="1030" y="6958"/>
                  </a:lnTo>
                  <a:cubicBezTo>
                    <a:pt x="1018" y="6965"/>
                    <a:pt x="1004" y="6968"/>
                    <a:pt x="991" y="6968"/>
                  </a:cubicBezTo>
                  <a:cubicBezTo>
                    <a:pt x="964" y="6968"/>
                    <a:pt x="937" y="6955"/>
                    <a:pt x="919" y="6931"/>
                  </a:cubicBezTo>
                  <a:lnTo>
                    <a:pt x="334" y="5845"/>
                  </a:lnTo>
                  <a:cubicBezTo>
                    <a:pt x="325" y="5827"/>
                    <a:pt x="325" y="5799"/>
                    <a:pt x="334" y="5780"/>
                  </a:cubicBezTo>
                  <a:cubicBezTo>
                    <a:pt x="334" y="5762"/>
                    <a:pt x="353" y="5743"/>
                    <a:pt x="372" y="5734"/>
                  </a:cubicBezTo>
                  <a:lnTo>
                    <a:pt x="1086" y="5344"/>
                  </a:lnTo>
                  <a:cubicBezTo>
                    <a:pt x="1160" y="5307"/>
                    <a:pt x="1206" y="5214"/>
                    <a:pt x="1179" y="5131"/>
                  </a:cubicBezTo>
                  <a:cubicBezTo>
                    <a:pt x="1114" y="4843"/>
                    <a:pt x="1086" y="4556"/>
                    <a:pt x="1095" y="4259"/>
                  </a:cubicBezTo>
                  <a:cubicBezTo>
                    <a:pt x="1095" y="4175"/>
                    <a:pt x="1039" y="4092"/>
                    <a:pt x="956" y="4064"/>
                  </a:cubicBezTo>
                  <a:lnTo>
                    <a:pt x="177" y="3832"/>
                  </a:lnTo>
                  <a:cubicBezTo>
                    <a:pt x="158" y="3823"/>
                    <a:pt x="140" y="3814"/>
                    <a:pt x="130" y="3795"/>
                  </a:cubicBezTo>
                  <a:cubicBezTo>
                    <a:pt x="121" y="3777"/>
                    <a:pt x="121" y="3749"/>
                    <a:pt x="121" y="3730"/>
                  </a:cubicBezTo>
                  <a:lnTo>
                    <a:pt x="483" y="2552"/>
                  </a:lnTo>
                  <a:cubicBezTo>
                    <a:pt x="483" y="2534"/>
                    <a:pt x="501" y="2515"/>
                    <a:pt x="520" y="2506"/>
                  </a:cubicBezTo>
                  <a:cubicBezTo>
                    <a:pt x="539" y="2496"/>
                    <a:pt x="557" y="2496"/>
                    <a:pt x="576" y="2496"/>
                  </a:cubicBezTo>
                  <a:lnTo>
                    <a:pt x="1355" y="2738"/>
                  </a:lnTo>
                  <a:cubicBezTo>
                    <a:pt x="1369" y="2741"/>
                    <a:pt x="1384" y="2742"/>
                    <a:pt x="1398" y="2742"/>
                  </a:cubicBezTo>
                  <a:cubicBezTo>
                    <a:pt x="1469" y="2742"/>
                    <a:pt x="1539" y="2706"/>
                    <a:pt x="1577" y="2645"/>
                  </a:cubicBezTo>
                  <a:cubicBezTo>
                    <a:pt x="1735" y="2394"/>
                    <a:pt x="1921" y="2172"/>
                    <a:pt x="2134" y="1968"/>
                  </a:cubicBezTo>
                  <a:cubicBezTo>
                    <a:pt x="2199" y="1912"/>
                    <a:pt x="2208" y="1810"/>
                    <a:pt x="2171" y="1736"/>
                  </a:cubicBezTo>
                  <a:lnTo>
                    <a:pt x="1782" y="1021"/>
                  </a:lnTo>
                  <a:cubicBezTo>
                    <a:pt x="1782" y="1003"/>
                    <a:pt x="1772" y="975"/>
                    <a:pt x="1782" y="956"/>
                  </a:cubicBezTo>
                  <a:cubicBezTo>
                    <a:pt x="1791" y="938"/>
                    <a:pt x="1800" y="919"/>
                    <a:pt x="1819" y="910"/>
                  </a:cubicBezTo>
                  <a:lnTo>
                    <a:pt x="2904" y="326"/>
                  </a:lnTo>
                  <a:cubicBezTo>
                    <a:pt x="2913" y="321"/>
                    <a:pt x="2923" y="319"/>
                    <a:pt x="2933" y="319"/>
                  </a:cubicBezTo>
                  <a:cubicBezTo>
                    <a:pt x="2943" y="319"/>
                    <a:pt x="2955" y="321"/>
                    <a:pt x="2969" y="326"/>
                  </a:cubicBezTo>
                  <a:cubicBezTo>
                    <a:pt x="2988" y="326"/>
                    <a:pt x="3006" y="344"/>
                    <a:pt x="3015" y="363"/>
                  </a:cubicBezTo>
                  <a:lnTo>
                    <a:pt x="3396" y="1077"/>
                  </a:lnTo>
                  <a:cubicBezTo>
                    <a:pt x="3433" y="1136"/>
                    <a:pt x="3500" y="1178"/>
                    <a:pt x="3568" y="1178"/>
                  </a:cubicBezTo>
                  <a:cubicBezTo>
                    <a:pt x="3585" y="1178"/>
                    <a:pt x="3602" y="1175"/>
                    <a:pt x="3618" y="1170"/>
                  </a:cubicBezTo>
                  <a:cubicBezTo>
                    <a:pt x="3870" y="1113"/>
                    <a:pt x="4122" y="1085"/>
                    <a:pt x="4379" y="1085"/>
                  </a:cubicBezTo>
                  <a:cubicBezTo>
                    <a:pt x="4416" y="1085"/>
                    <a:pt x="4453" y="1085"/>
                    <a:pt x="4490" y="1086"/>
                  </a:cubicBezTo>
                  <a:cubicBezTo>
                    <a:pt x="4574" y="1086"/>
                    <a:pt x="4657" y="1031"/>
                    <a:pt x="4685" y="947"/>
                  </a:cubicBezTo>
                  <a:lnTo>
                    <a:pt x="4917" y="168"/>
                  </a:lnTo>
                  <a:cubicBezTo>
                    <a:pt x="4917" y="149"/>
                    <a:pt x="4936" y="131"/>
                    <a:pt x="4954" y="122"/>
                  </a:cubicBezTo>
                  <a:cubicBezTo>
                    <a:pt x="4973" y="112"/>
                    <a:pt x="4991" y="112"/>
                    <a:pt x="5019" y="112"/>
                  </a:cubicBezTo>
                  <a:close/>
                  <a:moveTo>
                    <a:pt x="4993" y="0"/>
                  </a:moveTo>
                  <a:cubicBezTo>
                    <a:pt x="4959" y="0"/>
                    <a:pt x="4927" y="8"/>
                    <a:pt x="4899" y="20"/>
                  </a:cubicBezTo>
                  <a:cubicBezTo>
                    <a:pt x="4852" y="47"/>
                    <a:pt x="4824" y="84"/>
                    <a:pt x="4806" y="140"/>
                  </a:cubicBezTo>
                  <a:lnTo>
                    <a:pt x="4574" y="919"/>
                  </a:lnTo>
                  <a:cubicBezTo>
                    <a:pt x="4565" y="947"/>
                    <a:pt x="4537" y="975"/>
                    <a:pt x="4490" y="975"/>
                  </a:cubicBezTo>
                  <a:cubicBezTo>
                    <a:pt x="4439" y="972"/>
                    <a:pt x="4387" y="970"/>
                    <a:pt x="4334" y="970"/>
                  </a:cubicBezTo>
                  <a:cubicBezTo>
                    <a:pt x="4087" y="970"/>
                    <a:pt x="3836" y="1005"/>
                    <a:pt x="3591" y="1059"/>
                  </a:cubicBezTo>
                  <a:cubicBezTo>
                    <a:pt x="3582" y="1061"/>
                    <a:pt x="3574" y="1062"/>
                    <a:pt x="3566" y="1062"/>
                  </a:cubicBezTo>
                  <a:cubicBezTo>
                    <a:pt x="3541" y="1062"/>
                    <a:pt x="3521" y="1050"/>
                    <a:pt x="3507" y="1021"/>
                  </a:cubicBezTo>
                  <a:lnTo>
                    <a:pt x="3117" y="307"/>
                  </a:lnTo>
                  <a:cubicBezTo>
                    <a:pt x="3099" y="261"/>
                    <a:pt x="3052" y="224"/>
                    <a:pt x="3006" y="214"/>
                  </a:cubicBezTo>
                  <a:cubicBezTo>
                    <a:pt x="2985" y="207"/>
                    <a:pt x="2965" y="204"/>
                    <a:pt x="2946" y="204"/>
                  </a:cubicBezTo>
                  <a:cubicBezTo>
                    <a:pt x="2915" y="204"/>
                    <a:pt x="2886" y="212"/>
                    <a:pt x="2858" y="224"/>
                  </a:cubicBezTo>
                  <a:lnTo>
                    <a:pt x="1772" y="808"/>
                  </a:lnTo>
                  <a:cubicBezTo>
                    <a:pt x="1726" y="836"/>
                    <a:pt x="1689" y="873"/>
                    <a:pt x="1670" y="929"/>
                  </a:cubicBezTo>
                  <a:cubicBezTo>
                    <a:pt x="1661" y="975"/>
                    <a:pt x="1661" y="1031"/>
                    <a:pt x="1689" y="1077"/>
                  </a:cubicBezTo>
                  <a:lnTo>
                    <a:pt x="2078" y="1791"/>
                  </a:lnTo>
                  <a:cubicBezTo>
                    <a:pt x="2088" y="1828"/>
                    <a:pt x="2088" y="1866"/>
                    <a:pt x="2060" y="1884"/>
                  </a:cubicBezTo>
                  <a:cubicBezTo>
                    <a:pt x="1837" y="2098"/>
                    <a:pt x="1642" y="2329"/>
                    <a:pt x="1485" y="2589"/>
                  </a:cubicBezTo>
                  <a:cubicBezTo>
                    <a:pt x="1469" y="2612"/>
                    <a:pt x="1442" y="2629"/>
                    <a:pt x="1412" y="2629"/>
                  </a:cubicBezTo>
                  <a:cubicBezTo>
                    <a:pt x="1405" y="2629"/>
                    <a:pt x="1399" y="2628"/>
                    <a:pt x="1392" y="2626"/>
                  </a:cubicBezTo>
                  <a:lnTo>
                    <a:pt x="613" y="2394"/>
                  </a:lnTo>
                  <a:cubicBezTo>
                    <a:pt x="595" y="2387"/>
                    <a:pt x="576" y="2384"/>
                    <a:pt x="557" y="2384"/>
                  </a:cubicBezTo>
                  <a:cubicBezTo>
                    <a:pt x="525" y="2384"/>
                    <a:pt x="493" y="2392"/>
                    <a:pt x="464" y="2404"/>
                  </a:cubicBezTo>
                  <a:cubicBezTo>
                    <a:pt x="418" y="2431"/>
                    <a:pt x="390" y="2469"/>
                    <a:pt x="372" y="2524"/>
                  </a:cubicBezTo>
                  <a:lnTo>
                    <a:pt x="19" y="3702"/>
                  </a:lnTo>
                  <a:cubicBezTo>
                    <a:pt x="0" y="3749"/>
                    <a:pt x="10" y="3804"/>
                    <a:pt x="28" y="3851"/>
                  </a:cubicBezTo>
                  <a:cubicBezTo>
                    <a:pt x="56" y="3897"/>
                    <a:pt x="103" y="3925"/>
                    <a:pt x="149" y="3944"/>
                  </a:cubicBezTo>
                  <a:lnTo>
                    <a:pt x="928" y="4175"/>
                  </a:lnTo>
                  <a:cubicBezTo>
                    <a:pt x="965" y="4194"/>
                    <a:pt x="984" y="4222"/>
                    <a:pt x="984" y="4259"/>
                  </a:cubicBezTo>
                  <a:cubicBezTo>
                    <a:pt x="975" y="4565"/>
                    <a:pt x="1002" y="4862"/>
                    <a:pt x="1077" y="5159"/>
                  </a:cubicBezTo>
                  <a:cubicBezTo>
                    <a:pt x="1086" y="5196"/>
                    <a:pt x="1067" y="5233"/>
                    <a:pt x="1030" y="5252"/>
                  </a:cubicBezTo>
                  <a:lnTo>
                    <a:pt x="316" y="5632"/>
                  </a:lnTo>
                  <a:cubicBezTo>
                    <a:pt x="269" y="5660"/>
                    <a:pt x="242" y="5697"/>
                    <a:pt x="223" y="5753"/>
                  </a:cubicBezTo>
                  <a:cubicBezTo>
                    <a:pt x="214" y="5799"/>
                    <a:pt x="214" y="5855"/>
                    <a:pt x="242" y="5901"/>
                  </a:cubicBezTo>
                  <a:lnTo>
                    <a:pt x="826" y="6986"/>
                  </a:lnTo>
                  <a:cubicBezTo>
                    <a:pt x="858" y="7049"/>
                    <a:pt x="923" y="7087"/>
                    <a:pt x="991" y="7087"/>
                  </a:cubicBezTo>
                  <a:cubicBezTo>
                    <a:pt x="1024" y="7087"/>
                    <a:pt x="1056" y="7078"/>
                    <a:pt x="1086" y="7061"/>
                  </a:cubicBezTo>
                  <a:lnTo>
                    <a:pt x="1800" y="6680"/>
                  </a:lnTo>
                  <a:cubicBezTo>
                    <a:pt x="1813" y="6674"/>
                    <a:pt x="1826" y="6671"/>
                    <a:pt x="1839" y="6671"/>
                  </a:cubicBezTo>
                  <a:cubicBezTo>
                    <a:pt x="1862" y="6671"/>
                    <a:pt x="1884" y="6681"/>
                    <a:pt x="1902" y="6699"/>
                  </a:cubicBezTo>
                  <a:cubicBezTo>
                    <a:pt x="2106" y="6912"/>
                    <a:pt x="2338" y="7107"/>
                    <a:pt x="2598" y="7265"/>
                  </a:cubicBezTo>
                  <a:cubicBezTo>
                    <a:pt x="2635" y="7283"/>
                    <a:pt x="2644" y="7320"/>
                    <a:pt x="2635" y="7357"/>
                  </a:cubicBezTo>
                  <a:lnTo>
                    <a:pt x="2403" y="8137"/>
                  </a:lnTo>
                  <a:cubicBezTo>
                    <a:pt x="2366" y="8239"/>
                    <a:pt x="2431" y="8350"/>
                    <a:pt x="2533" y="8378"/>
                  </a:cubicBezTo>
                  <a:lnTo>
                    <a:pt x="3711" y="8740"/>
                  </a:lnTo>
                  <a:lnTo>
                    <a:pt x="3767" y="8740"/>
                  </a:lnTo>
                  <a:cubicBezTo>
                    <a:pt x="3804" y="8740"/>
                    <a:pt x="3832" y="8740"/>
                    <a:pt x="3860" y="8721"/>
                  </a:cubicBezTo>
                  <a:cubicBezTo>
                    <a:pt x="3906" y="8693"/>
                    <a:pt x="3943" y="8656"/>
                    <a:pt x="3952" y="8600"/>
                  </a:cubicBezTo>
                  <a:lnTo>
                    <a:pt x="4194" y="7830"/>
                  </a:lnTo>
                  <a:cubicBezTo>
                    <a:pt x="4203" y="7793"/>
                    <a:pt x="4231" y="7775"/>
                    <a:pt x="4268" y="7775"/>
                  </a:cubicBezTo>
                  <a:cubicBezTo>
                    <a:pt x="4299" y="7776"/>
                    <a:pt x="4330" y="7776"/>
                    <a:pt x="4361" y="7776"/>
                  </a:cubicBezTo>
                  <a:cubicBezTo>
                    <a:pt x="4634" y="7776"/>
                    <a:pt x="4901" y="7740"/>
                    <a:pt x="5168" y="7682"/>
                  </a:cubicBezTo>
                  <a:cubicBezTo>
                    <a:pt x="5174" y="7680"/>
                    <a:pt x="5181" y="7680"/>
                    <a:pt x="5187" y="7680"/>
                  </a:cubicBezTo>
                  <a:cubicBezTo>
                    <a:pt x="5217" y="7680"/>
                    <a:pt x="5245" y="7696"/>
                    <a:pt x="5260" y="7719"/>
                  </a:cubicBezTo>
                  <a:lnTo>
                    <a:pt x="5641" y="8433"/>
                  </a:lnTo>
                  <a:cubicBezTo>
                    <a:pt x="5680" y="8499"/>
                    <a:pt x="5752" y="8537"/>
                    <a:pt x="5824" y="8537"/>
                  </a:cubicBezTo>
                  <a:cubicBezTo>
                    <a:pt x="5853" y="8537"/>
                    <a:pt x="5883" y="8530"/>
                    <a:pt x="5910" y="8517"/>
                  </a:cubicBezTo>
                  <a:lnTo>
                    <a:pt x="6995" y="7933"/>
                  </a:lnTo>
                  <a:cubicBezTo>
                    <a:pt x="7088" y="7877"/>
                    <a:pt x="7125" y="7756"/>
                    <a:pt x="7079" y="7663"/>
                  </a:cubicBezTo>
                  <a:lnTo>
                    <a:pt x="6689" y="6949"/>
                  </a:lnTo>
                  <a:cubicBezTo>
                    <a:pt x="6670" y="6921"/>
                    <a:pt x="6680" y="6875"/>
                    <a:pt x="6708" y="6856"/>
                  </a:cubicBezTo>
                  <a:cubicBezTo>
                    <a:pt x="6930" y="6643"/>
                    <a:pt x="7116" y="6411"/>
                    <a:pt x="7283" y="6151"/>
                  </a:cubicBezTo>
                  <a:cubicBezTo>
                    <a:pt x="7298" y="6128"/>
                    <a:pt x="7326" y="6112"/>
                    <a:pt x="7351" y="6112"/>
                  </a:cubicBezTo>
                  <a:cubicBezTo>
                    <a:pt x="7356" y="6112"/>
                    <a:pt x="7361" y="6113"/>
                    <a:pt x="7366" y="6114"/>
                  </a:cubicBezTo>
                  <a:lnTo>
                    <a:pt x="8145" y="6355"/>
                  </a:lnTo>
                  <a:cubicBezTo>
                    <a:pt x="8163" y="6360"/>
                    <a:pt x="8181" y="6363"/>
                    <a:pt x="8198" y="6363"/>
                  </a:cubicBezTo>
                  <a:cubicBezTo>
                    <a:pt x="8283" y="6363"/>
                    <a:pt x="8365" y="6309"/>
                    <a:pt x="8396" y="6216"/>
                  </a:cubicBezTo>
                  <a:lnTo>
                    <a:pt x="8748" y="5038"/>
                  </a:lnTo>
                  <a:cubicBezTo>
                    <a:pt x="8776" y="4936"/>
                    <a:pt x="8721" y="4825"/>
                    <a:pt x="8619" y="4797"/>
                  </a:cubicBezTo>
                  <a:lnTo>
                    <a:pt x="7839" y="4565"/>
                  </a:lnTo>
                  <a:cubicBezTo>
                    <a:pt x="7802" y="4556"/>
                    <a:pt x="7784" y="4519"/>
                    <a:pt x="7784" y="4482"/>
                  </a:cubicBezTo>
                  <a:cubicBezTo>
                    <a:pt x="7793" y="4175"/>
                    <a:pt x="7765" y="3879"/>
                    <a:pt x="7691" y="3582"/>
                  </a:cubicBezTo>
                  <a:cubicBezTo>
                    <a:pt x="7682" y="3545"/>
                    <a:pt x="7700" y="3508"/>
                    <a:pt x="7728" y="3489"/>
                  </a:cubicBezTo>
                  <a:lnTo>
                    <a:pt x="8442" y="3109"/>
                  </a:lnTo>
                  <a:cubicBezTo>
                    <a:pt x="8489" y="3081"/>
                    <a:pt x="8526" y="3044"/>
                    <a:pt x="8544" y="2988"/>
                  </a:cubicBezTo>
                  <a:cubicBezTo>
                    <a:pt x="8554" y="2942"/>
                    <a:pt x="8554" y="2886"/>
                    <a:pt x="8526" y="2840"/>
                  </a:cubicBezTo>
                  <a:lnTo>
                    <a:pt x="7941" y="1754"/>
                  </a:lnTo>
                  <a:cubicBezTo>
                    <a:pt x="7913" y="1708"/>
                    <a:pt x="7876" y="1680"/>
                    <a:pt x="7830" y="1662"/>
                  </a:cubicBezTo>
                  <a:cubicBezTo>
                    <a:pt x="7810" y="1658"/>
                    <a:pt x="7789" y="1656"/>
                    <a:pt x="7769" y="1656"/>
                  </a:cubicBezTo>
                  <a:cubicBezTo>
                    <a:pt x="7735" y="1656"/>
                    <a:pt x="7702" y="1662"/>
                    <a:pt x="7672" y="1680"/>
                  </a:cubicBezTo>
                  <a:lnTo>
                    <a:pt x="6958" y="2060"/>
                  </a:lnTo>
                  <a:cubicBezTo>
                    <a:pt x="6948" y="2067"/>
                    <a:pt x="6937" y="2070"/>
                    <a:pt x="6926" y="2070"/>
                  </a:cubicBezTo>
                  <a:cubicBezTo>
                    <a:pt x="6905" y="2070"/>
                    <a:pt x="6883" y="2060"/>
                    <a:pt x="6865" y="2042"/>
                  </a:cubicBezTo>
                  <a:cubicBezTo>
                    <a:pt x="6661" y="1828"/>
                    <a:pt x="6420" y="1634"/>
                    <a:pt x="6160" y="1476"/>
                  </a:cubicBezTo>
                  <a:cubicBezTo>
                    <a:pt x="6132" y="1457"/>
                    <a:pt x="6114" y="1420"/>
                    <a:pt x="6132" y="1383"/>
                  </a:cubicBezTo>
                  <a:lnTo>
                    <a:pt x="6364" y="604"/>
                  </a:lnTo>
                  <a:cubicBezTo>
                    <a:pt x="6374" y="558"/>
                    <a:pt x="6374" y="502"/>
                    <a:pt x="6346" y="456"/>
                  </a:cubicBezTo>
                  <a:cubicBezTo>
                    <a:pt x="6327" y="409"/>
                    <a:pt x="6281" y="372"/>
                    <a:pt x="6234" y="363"/>
                  </a:cubicBezTo>
                  <a:lnTo>
                    <a:pt x="5056" y="10"/>
                  </a:lnTo>
                  <a:cubicBezTo>
                    <a:pt x="5035" y="3"/>
                    <a:pt x="5014" y="0"/>
                    <a:pt x="4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5"/>
            <p:cNvSpPr/>
            <p:nvPr/>
          </p:nvSpPr>
          <p:spPr>
            <a:xfrm>
              <a:off x="7134585" y="1285137"/>
              <a:ext cx="959027" cy="662893"/>
            </a:xfrm>
            <a:custGeom>
              <a:avLst/>
              <a:gdLst/>
              <a:ahLst/>
              <a:cxnLst/>
              <a:rect l="l" t="t" r="r" b="b"/>
              <a:pathLst>
                <a:path w="16254" h="11235" extrusionOk="0">
                  <a:moveTo>
                    <a:pt x="427" y="0"/>
                  </a:moveTo>
                  <a:cubicBezTo>
                    <a:pt x="195" y="0"/>
                    <a:pt x="1" y="195"/>
                    <a:pt x="1" y="427"/>
                  </a:cubicBezTo>
                  <a:lnTo>
                    <a:pt x="1" y="11086"/>
                  </a:lnTo>
                  <a:cubicBezTo>
                    <a:pt x="1" y="11169"/>
                    <a:pt x="66" y="11234"/>
                    <a:pt x="149" y="11234"/>
                  </a:cubicBezTo>
                  <a:lnTo>
                    <a:pt x="16105" y="11234"/>
                  </a:lnTo>
                  <a:cubicBezTo>
                    <a:pt x="16188" y="11234"/>
                    <a:pt x="16253" y="11169"/>
                    <a:pt x="16253" y="11086"/>
                  </a:cubicBezTo>
                  <a:lnTo>
                    <a:pt x="16253" y="427"/>
                  </a:lnTo>
                  <a:cubicBezTo>
                    <a:pt x="16253" y="195"/>
                    <a:pt x="16059"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5"/>
            <p:cNvSpPr/>
            <p:nvPr/>
          </p:nvSpPr>
          <p:spPr>
            <a:xfrm>
              <a:off x="7131340" y="1281833"/>
              <a:ext cx="965576" cy="670032"/>
            </a:xfrm>
            <a:custGeom>
              <a:avLst/>
              <a:gdLst/>
              <a:ahLst/>
              <a:cxnLst/>
              <a:rect l="l" t="t" r="r" b="b"/>
              <a:pathLst>
                <a:path w="16365" h="11356" extrusionOk="0">
                  <a:moveTo>
                    <a:pt x="15882" y="121"/>
                  </a:moveTo>
                  <a:cubicBezTo>
                    <a:pt x="16086" y="121"/>
                    <a:pt x="16243" y="279"/>
                    <a:pt x="16243" y="483"/>
                  </a:cubicBezTo>
                  <a:lnTo>
                    <a:pt x="16243" y="11142"/>
                  </a:lnTo>
                  <a:cubicBezTo>
                    <a:pt x="16243" y="11198"/>
                    <a:pt x="16206" y="11235"/>
                    <a:pt x="16160" y="11235"/>
                  </a:cubicBezTo>
                  <a:lnTo>
                    <a:pt x="204" y="11235"/>
                  </a:lnTo>
                  <a:cubicBezTo>
                    <a:pt x="158" y="11235"/>
                    <a:pt x="111" y="11198"/>
                    <a:pt x="111" y="11142"/>
                  </a:cubicBezTo>
                  <a:lnTo>
                    <a:pt x="111" y="483"/>
                  </a:lnTo>
                  <a:cubicBezTo>
                    <a:pt x="111" y="279"/>
                    <a:pt x="278" y="121"/>
                    <a:pt x="482" y="121"/>
                  </a:cubicBezTo>
                  <a:close/>
                  <a:moveTo>
                    <a:pt x="482" y="1"/>
                  </a:moveTo>
                  <a:cubicBezTo>
                    <a:pt x="213" y="1"/>
                    <a:pt x="0" y="214"/>
                    <a:pt x="0" y="483"/>
                  </a:cubicBezTo>
                  <a:lnTo>
                    <a:pt x="0" y="11142"/>
                  </a:lnTo>
                  <a:cubicBezTo>
                    <a:pt x="0" y="11262"/>
                    <a:pt x="93" y="11355"/>
                    <a:pt x="204" y="11355"/>
                  </a:cubicBezTo>
                  <a:lnTo>
                    <a:pt x="16160" y="11355"/>
                  </a:lnTo>
                  <a:cubicBezTo>
                    <a:pt x="16271" y="11355"/>
                    <a:pt x="16364" y="11262"/>
                    <a:pt x="16364" y="11142"/>
                  </a:cubicBezTo>
                  <a:lnTo>
                    <a:pt x="16364" y="483"/>
                  </a:lnTo>
                  <a:cubicBezTo>
                    <a:pt x="16364"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5"/>
            <p:cNvSpPr/>
            <p:nvPr/>
          </p:nvSpPr>
          <p:spPr>
            <a:xfrm>
              <a:off x="7204681" y="1349156"/>
              <a:ext cx="818837" cy="535389"/>
            </a:xfrm>
            <a:custGeom>
              <a:avLst/>
              <a:gdLst/>
              <a:ahLst/>
              <a:cxnLst/>
              <a:rect l="l" t="t" r="r" b="b"/>
              <a:pathLst>
                <a:path w="13878" h="9074" extrusionOk="0">
                  <a:moveTo>
                    <a:pt x="0" y="1"/>
                  </a:moveTo>
                  <a:lnTo>
                    <a:pt x="0" y="1847"/>
                  </a:lnTo>
                  <a:lnTo>
                    <a:pt x="0" y="7376"/>
                  </a:lnTo>
                  <a:lnTo>
                    <a:pt x="0" y="9073"/>
                  </a:lnTo>
                  <a:lnTo>
                    <a:pt x="13878" y="9073"/>
                  </a:lnTo>
                  <a:lnTo>
                    <a:pt x="138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5"/>
            <p:cNvSpPr/>
            <p:nvPr/>
          </p:nvSpPr>
          <p:spPr>
            <a:xfrm>
              <a:off x="7201376" y="1345320"/>
              <a:ext cx="825445" cy="542469"/>
            </a:xfrm>
            <a:custGeom>
              <a:avLst/>
              <a:gdLst/>
              <a:ahLst/>
              <a:cxnLst/>
              <a:rect l="l" t="t" r="r" b="b"/>
              <a:pathLst>
                <a:path w="13990" h="9194" extrusionOk="0">
                  <a:moveTo>
                    <a:pt x="56" y="1"/>
                  </a:moveTo>
                  <a:cubicBezTo>
                    <a:pt x="28" y="1"/>
                    <a:pt x="0" y="29"/>
                    <a:pt x="0" y="66"/>
                  </a:cubicBezTo>
                  <a:lnTo>
                    <a:pt x="0" y="1912"/>
                  </a:lnTo>
                  <a:cubicBezTo>
                    <a:pt x="0" y="1949"/>
                    <a:pt x="28" y="1967"/>
                    <a:pt x="56" y="1967"/>
                  </a:cubicBezTo>
                  <a:cubicBezTo>
                    <a:pt x="93" y="1967"/>
                    <a:pt x="112" y="1949"/>
                    <a:pt x="112" y="1912"/>
                  </a:cubicBezTo>
                  <a:lnTo>
                    <a:pt x="112" y="121"/>
                  </a:lnTo>
                  <a:lnTo>
                    <a:pt x="13869" y="121"/>
                  </a:lnTo>
                  <a:lnTo>
                    <a:pt x="13869" y="9083"/>
                  </a:lnTo>
                  <a:lnTo>
                    <a:pt x="112" y="9083"/>
                  </a:lnTo>
                  <a:lnTo>
                    <a:pt x="112" y="7441"/>
                  </a:lnTo>
                  <a:cubicBezTo>
                    <a:pt x="112" y="7403"/>
                    <a:pt x="93" y="7385"/>
                    <a:pt x="56" y="7385"/>
                  </a:cubicBezTo>
                  <a:cubicBezTo>
                    <a:pt x="28" y="7385"/>
                    <a:pt x="0" y="7403"/>
                    <a:pt x="0" y="7441"/>
                  </a:cubicBezTo>
                  <a:lnTo>
                    <a:pt x="0" y="9138"/>
                  </a:lnTo>
                  <a:cubicBezTo>
                    <a:pt x="0" y="9175"/>
                    <a:pt x="28" y="9194"/>
                    <a:pt x="56" y="9194"/>
                  </a:cubicBezTo>
                  <a:lnTo>
                    <a:pt x="13934" y="9194"/>
                  </a:lnTo>
                  <a:cubicBezTo>
                    <a:pt x="13962" y="9194"/>
                    <a:pt x="13990" y="9175"/>
                    <a:pt x="13990" y="9138"/>
                  </a:cubicBezTo>
                  <a:lnTo>
                    <a:pt x="13990" y="66"/>
                  </a:lnTo>
                  <a:cubicBezTo>
                    <a:pt x="13990" y="29"/>
                    <a:pt x="13962"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5"/>
            <p:cNvSpPr/>
            <p:nvPr/>
          </p:nvSpPr>
          <p:spPr>
            <a:xfrm>
              <a:off x="7201376" y="1512300"/>
              <a:ext cx="6608" cy="180666"/>
            </a:xfrm>
            <a:custGeom>
              <a:avLst/>
              <a:gdLst/>
              <a:ahLst/>
              <a:cxnLst/>
              <a:rect l="l" t="t" r="r" b="b"/>
              <a:pathLst>
                <a:path w="112" h="3062" extrusionOk="0">
                  <a:moveTo>
                    <a:pt x="56" y="0"/>
                  </a:moveTo>
                  <a:cubicBezTo>
                    <a:pt x="28" y="0"/>
                    <a:pt x="0" y="28"/>
                    <a:pt x="0" y="56"/>
                  </a:cubicBezTo>
                  <a:lnTo>
                    <a:pt x="0" y="3006"/>
                  </a:lnTo>
                  <a:cubicBezTo>
                    <a:pt x="0" y="3034"/>
                    <a:pt x="28" y="3061"/>
                    <a:pt x="56" y="3061"/>
                  </a:cubicBezTo>
                  <a:cubicBezTo>
                    <a:pt x="93" y="3061"/>
                    <a:pt x="112" y="3034"/>
                    <a:pt x="112" y="3006"/>
                  </a:cubicBezTo>
                  <a:lnTo>
                    <a:pt x="112" y="56"/>
                  </a:lnTo>
                  <a:cubicBezTo>
                    <a:pt x="112" y="28"/>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5"/>
            <p:cNvSpPr/>
            <p:nvPr/>
          </p:nvSpPr>
          <p:spPr>
            <a:xfrm>
              <a:off x="7603130" y="1307027"/>
              <a:ext cx="21949" cy="21418"/>
            </a:xfrm>
            <a:custGeom>
              <a:avLst/>
              <a:gdLst/>
              <a:ahLst/>
              <a:cxnLst/>
              <a:rect l="l" t="t" r="r" b="b"/>
              <a:pathLst>
                <a:path w="372" h="363" extrusionOk="0">
                  <a:moveTo>
                    <a:pt x="186" y="121"/>
                  </a:moveTo>
                  <a:cubicBezTo>
                    <a:pt x="223" y="121"/>
                    <a:pt x="251" y="149"/>
                    <a:pt x="251" y="186"/>
                  </a:cubicBezTo>
                  <a:cubicBezTo>
                    <a:pt x="251" y="223"/>
                    <a:pt x="223" y="251"/>
                    <a:pt x="186" y="251"/>
                  </a:cubicBezTo>
                  <a:cubicBezTo>
                    <a:pt x="149" y="251"/>
                    <a:pt x="121" y="223"/>
                    <a:pt x="121" y="186"/>
                  </a:cubicBezTo>
                  <a:cubicBezTo>
                    <a:pt x="121" y="149"/>
                    <a:pt x="149" y="121"/>
                    <a:pt x="186" y="121"/>
                  </a:cubicBezTo>
                  <a:close/>
                  <a:moveTo>
                    <a:pt x="186" y="0"/>
                  </a:moveTo>
                  <a:cubicBezTo>
                    <a:pt x="84" y="0"/>
                    <a:pt x="1" y="84"/>
                    <a:pt x="1" y="186"/>
                  </a:cubicBezTo>
                  <a:cubicBezTo>
                    <a:pt x="1" y="279"/>
                    <a:pt x="84" y="362"/>
                    <a:pt x="186" y="362"/>
                  </a:cubicBezTo>
                  <a:cubicBezTo>
                    <a:pt x="288" y="362"/>
                    <a:pt x="372" y="288"/>
                    <a:pt x="372" y="186"/>
                  </a:cubicBezTo>
                  <a:cubicBezTo>
                    <a:pt x="372" y="84"/>
                    <a:pt x="28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5"/>
            <p:cNvSpPr/>
            <p:nvPr/>
          </p:nvSpPr>
          <p:spPr>
            <a:xfrm>
              <a:off x="6977518" y="1943023"/>
              <a:ext cx="1272625" cy="86026"/>
            </a:xfrm>
            <a:custGeom>
              <a:avLst/>
              <a:gdLst/>
              <a:ahLst/>
              <a:cxnLst/>
              <a:rect l="l" t="t" r="r" b="b"/>
              <a:pathLst>
                <a:path w="21569" h="1458" extrusionOk="0">
                  <a:moveTo>
                    <a:pt x="0" y="1"/>
                  </a:moveTo>
                  <a:lnTo>
                    <a:pt x="0" y="891"/>
                  </a:lnTo>
                  <a:cubicBezTo>
                    <a:pt x="0" y="1207"/>
                    <a:pt x="260" y="1457"/>
                    <a:pt x="575" y="1457"/>
                  </a:cubicBezTo>
                  <a:lnTo>
                    <a:pt x="21003" y="1457"/>
                  </a:lnTo>
                  <a:cubicBezTo>
                    <a:pt x="21318"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5"/>
            <p:cNvSpPr/>
            <p:nvPr/>
          </p:nvSpPr>
          <p:spPr>
            <a:xfrm>
              <a:off x="6974214" y="1939778"/>
              <a:ext cx="1279764" cy="92516"/>
            </a:xfrm>
            <a:custGeom>
              <a:avLst/>
              <a:gdLst/>
              <a:ahLst/>
              <a:cxnLst/>
              <a:rect l="l" t="t" r="r" b="b"/>
              <a:pathLst>
                <a:path w="21690" h="1568" extrusionOk="0">
                  <a:moveTo>
                    <a:pt x="21569" y="111"/>
                  </a:moveTo>
                  <a:lnTo>
                    <a:pt x="21569" y="946"/>
                  </a:lnTo>
                  <a:cubicBezTo>
                    <a:pt x="21569" y="1225"/>
                    <a:pt x="21337" y="1457"/>
                    <a:pt x="21059" y="1457"/>
                  </a:cubicBezTo>
                  <a:lnTo>
                    <a:pt x="631" y="1457"/>
                  </a:lnTo>
                  <a:cubicBezTo>
                    <a:pt x="344" y="1457"/>
                    <a:pt x="121" y="1225"/>
                    <a:pt x="121" y="946"/>
                  </a:cubicBezTo>
                  <a:lnTo>
                    <a:pt x="121" y="111"/>
                  </a:lnTo>
                  <a:close/>
                  <a:moveTo>
                    <a:pt x="56" y="0"/>
                  </a:moveTo>
                  <a:cubicBezTo>
                    <a:pt x="28" y="0"/>
                    <a:pt x="1" y="28"/>
                    <a:pt x="1" y="56"/>
                  </a:cubicBezTo>
                  <a:lnTo>
                    <a:pt x="1" y="946"/>
                  </a:lnTo>
                  <a:cubicBezTo>
                    <a:pt x="1" y="1290"/>
                    <a:pt x="279" y="1568"/>
                    <a:pt x="631" y="1568"/>
                  </a:cubicBezTo>
                  <a:lnTo>
                    <a:pt x="21059" y="1568"/>
                  </a:lnTo>
                  <a:cubicBezTo>
                    <a:pt x="21402" y="1568"/>
                    <a:pt x="21690" y="1290"/>
                    <a:pt x="21690" y="946"/>
                  </a:cubicBezTo>
                  <a:lnTo>
                    <a:pt x="21690" y="56"/>
                  </a:lnTo>
                  <a:cubicBezTo>
                    <a:pt x="21690" y="28"/>
                    <a:pt x="21662" y="0"/>
                    <a:pt x="2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5"/>
            <p:cNvSpPr/>
            <p:nvPr/>
          </p:nvSpPr>
          <p:spPr>
            <a:xfrm>
              <a:off x="6986251" y="2005449"/>
              <a:ext cx="1255160" cy="6608"/>
            </a:xfrm>
            <a:custGeom>
              <a:avLst/>
              <a:gdLst/>
              <a:ahLst/>
              <a:cxnLst/>
              <a:rect l="l" t="t" r="r" b="b"/>
              <a:pathLst>
                <a:path w="21273" h="112" extrusionOk="0">
                  <a:moveTo>
                    <a:pt x="66" y="0"/>
                  </a:moveTo>
                  <a:cubicBezTo>
                    <a:pt x="29" y="0"/>
                    <a:pt x="1" y="28"/>
                    <a:pt x="1" y="56"/>
                  </a:cubicBezTo>
                  <a:cubicBezTo>
                    <a:pt x="1" y="93"/>
                    <a:pt x="29" y="112"/>
                    <a:pt x="66" y="112"/>
                  </a:cubicBezTo>
                  <a:lnTo>
                    <a:pt x="21216" y="112"/>
                  </a:lnTo>
                  <a:cubicBezTo>
                    <a:pt x="21254" y="112"/>
                    <a:pt x="21272" y="93"/>
                    <a:pt x="21272" y="56"/>
                  </a:cubicBezTo>
                  <a:cubicBezTo>
                    <a:pt x="21272" y="28"/>
                    <a:pt x="2125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5"/>
            <p:cNvSpPr/>
            <p:nvPr/>
          </p:nvSpPr>
          <p:spPr>
            <a:xfrm>
              <a:off x="7492557" y="1948511"/>
              <a:ext cx="243090" cy="26905"/>
            </a:xfrm>
            <a:custGeom>
              <a:avLst/>
              <a:gdLst/>
              <a:ahLst/>
              <a:cxnLst/>
              <a:rect l="l" t="t" r="r" b="b"/>
              <a:pathLst>
                <a:path w="4120" h="456" extrusionOk="0">
                  <a:moveTo>
                    <a:pt x="1" y="1"/>
                  </a:moveTo>
                  <a:lnTo>
                    <a:pt x="1"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5"/>
            <p:cNvSpPr/>
            <p:nvPr/>
          </p:nvSpPr>
          <p:spPr>
            <a:xfrm>
              <a:off x="7489253" y="1945206"/>
              <a:ext cx="249699" cy="33454"/>
            </a:xfrm>
            <a:custGeom>
              <a:avLst/>
              <a:gdLst/>
              <a:ahLst/>
              <a:cxnLst/>
              <a:rect l="l" t="t" r="r" b="b"/>
              <a:pathLst>
                <a:path w="4232" h="567" extrusionOk="0">
                  <a:moveTo>
                    <a:pt x="4120" y="112"/>
                  </a:moveTo>
                  <a:lnTo>
                    <a:pt x="4120" y="455"/>
                  </a:lnTo>
                  <a:lnTo>
                    <a:pt x="112" y="455"/>
                  </a:lnTo>
                  <a:lnTo>
                    <a:pt x="112" y="112"/>
                  </a:lnTo>
                  <a:close/>
                  <a:moveTo>
                    <a:pt x="57" y="1"/>
                  </a:moveTo>
                  <a:cubicBezTo>
                    <a:pt x="29" y="1"/>
                    <a:pt x="1" y="19"/>
                    <a:pt x="1" y="57"/>
                  </a:cubicBezTo>
                  <a:lnTo>
                    <a:pt x="1" y="511"/>
                  </a:lnTo>
                  <a:cubicBezTo>
                    <a:pt x="1" y="539"/>
                    <a:pt x="29" y="567"/>
                    <a:pt x="57"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5"/>
            <p:cNvSpPr/>
            <p:nvPr/>
          </p:nvSpPr>
          <p:spPr>
            <a:xfrm>
              <a:off x="7368297" y="1450405"/>
              <a:ext cx="438507" cy="375551"/>
            </a:xfrm>
            <a:custGeom>
              <a:avLst/>
              <a:gdLst/>
              <a:ahLst/>
              <a:cxnLst/>
              <a:rect l="l" t="t" r="r" b="b"/>
              <a:pathLst>
                <a:path w="7432" h="6365" extrusionOk="0">
                  <a:moveTo>
                    <a:pt x="298" y="1"/>
                  </a:moveTo>
                  <a:cubicBezTo>
                    <a:pt x="131" y="1"/>
                    <a:pt x="1" y="140"/>
                    <a:pt x="1" y="298"/>
                  </a:cubicBezTo>
                  <a:lnTo>
                    <a:pt x="1" y="6068"/>
                  </a:lnTo>
                  <a:cubicBezTo>
                    <a:pt x="1" y="6235"/>
                    <a:pt x="131" y="6365"/>
                    <a:pt x="298" y="6365"/>
                  </a:cubicBezTo>
                  <a:lnTo>
                    <a:pt x="7135" y="6365"/>
                  </a:lnTo>
                  <a:cubicBezTo>
                    <a:pt x="7302" y="6365"/>
                    <a:pt x="7431" y="6235"/>
                    <a:pt x="7431" y="6068"/>
                  </a:cubicBezTo>
                  <a:lnTo>
                    <a:pt x="7431" y="298"/>
                  </a:lnTo>
                  <a:cubicBezTo>
                    <a:pt x="7431" y="140"/>
                    <a:pt x="7302" y="1"/>
                    <a:pt x="7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5"/>
            <p:cNvSpPr/>
            <p:nvPr/>
          </p:nvSpPr>
          <p:spPr>
            <a:xfrm>
              <a:off x="7397326" y="1420844"/>
              <a:ext cx="438507" cy="375551"/>
            </a:xfrm>
            <a:custGeom>
              <a:avLst/>
              <a:gdLst/>
              <a:ahLst/>
              <a:cxnLst/>
              <a:rect l="l" t="t" r="r" b="b"/>
              <a:pathLst>
                <a:path w="7432" h="6365" extrusionOk="0">
                  <a:moveTo>
                    <a:pt x="353" y="1"/>
                  </a:moveTo>
                  <a:cubicBezTo>
                    <a:pt x="158" y="1"/>
                    <a:pt x="0" y="159"/>
                    <a:pt x="0" y="353"/>
                  </a:cubicBezTo>
                  <a:lnTo>
                    <a:pt x="0" y="6012"/>
                  </a:lnTo>
                  <a:cubicBezTo>
                    <a:pt x="0" y="6207"/>
                    <a:pt x="158" y="6365"/>
                    <a:pt x="353" y="6365"/>
                  </a:cubicBezTo>
                  <a:lnTo>
                    <a:pt x="7088" y="6365"/>
                  </a:lnTo>
                  <a:cubicBezTo>
                    <a:pt x="7273" y="6365"/>
                    <a:pt x="7431" y="6207"/>
                    <a:pt x="7431" y="6012"/>
                  </a:cubicBezTo>
                  <a:lnTo>
                    <a:pt x="7431" y="353"/>
                  </a:lnTo>
                  <a:cubicBezTo>
                    <a:pt x="7431" y="159"/>
                    <a:pt x="727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5"/>
            <p:cNvSpPr/>
            <p:nvPr/>
          </p:nvSpPr>
          <p:spPr>
            <a:xfrm>
              <a:off x="7394022" y="1417599"/>
              <a:ext cx="445646" cy="382100"/>
            </a:xfrm>
            <a:custGeom>
              <a:avLst/>
              <a:gdLst/>
              <a:ahLst/>
              <a:cxnLst/>
              <a:rect l="l" t="t" r="r" b="b"/>
              <a:pathLst>
                <a:path w="7553" h="6476" extrusionOk="0">
                  <a:moveTo>
                    <a:pt x="7144" y="112"/>
                  </a:moveTo>
                  <a:cubicBezTo>
                    <a:pt x="7302" y="112"/>
                    <a:pt x="7431" y="241"/>
                    <a:pt x="7431" y="408"/>
                  </a:cubicBezTo>
                  <a:lnTo>
                    <a:pt x="7431" y="6067"/>
                  </a:lnTo>
                  <a:cubicBezTo>
                    <a:pt x="7431" y="6225"/>
                    <a:pt x="7302" y="6355"/>
                    <a:pt x="7144" y="6355"/>
                  </a:cubicBezTo>
                  <a:lnTo>
                    <a:pt x="409" y="6355"/>
                  </a:lnTo>
                  <a:cubicBezTo>
                    <a:pt x="242" y="6355"/>
                    <a:pt x="112" y="6225"/>
                    <a:pt x="112" y="6067"/>
                  </a:cubicBezTo>
                  <a:lnTo>
                    <a:pt x="112" y="408"/>
                  </a:lnTo>
                  <a:cubicBezTo>
                    <a:pt x="112" y="241"/>
                    <a:pt x="242" y="112"/>
                    <a:pt x="409" y="112"/>
                  </a:cubicBezTo>
                  <a:close/>
                  <a:moveTo>
                    <a:pt x="409" y="0"/>
                  </a:moveTo>
                  <a:cubicBezTo>
                    <a:pt x="177" y="0"/>
                    <a:pt x="1" y="176"/>
                    <a:pt x="1" y="408"/>
                  </a:cubicBezTo>
                  <a:lnTo>
                    <a:pt x="1" y="6067"/>
                  </a:lnTo>
                  <a:cubicBezTo>
                    <a:pt x="1" y="6290"/>
                    <a:pt x="177" y="6475"/>
                    <a:pt x="409" y="6475"/>
                  </a:cubicBezTo>
                  <a:lnTo>
                    <a:pt x="7144" y="6475"/>
                  </a:lnTo>
                  <a:cubicBezTo>
                    <a:pt x="7367" y="6475"/>
                    <a:pt x="7552" y="6290"/>
                    <a:pt x="7543" y="6067"/>
                  </a:cubicBezTo>
                  <a:lnTo>
                    <a:pt x="7543" y="408"/>
                  </a:lnTo>
                  <a:cubicBezTo>
                    <a:pt x="7543" y="186"/>
                    <a:pt x="7367" y="0"/>
                    <a:pt x="7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5"/>
            <p:cNvSpPr/>
            <p:nvPr/>
          </p:nvSpPr>
          <p:spPr>
            <a:xfrm>
              <a:off x="7464649" y="1618446"/>
              <a:ext cx="302742" cy="40594"/>
            </a:xfrm>
            <a:custGeom>
              <a:avLst/>
              <a:gdLst/>
              <a:ahLst/>
              <a:cxnLst/>
              <a:rect l="l" t="t" r="r" b="b"/>
              <a:pathLst>
                <a:path w="5131" h="688" extrusionOk="0">
                  <a:moveTo>
                    <a:pt x="325" y="1"/>
                  </a:moveTo>
                  <a:cubicBezTo>
                    <a:pt x="149" y="1"/>
                    <a:pt x="1" y="149"/>
                    <a:pt x="1" y="325"/>
                  </a:cubicBezTo>
                  <a:lnTo>
                    <a:pt x="1" y="363"/>
                  </a:lnTo>
                  <a:cubicBezTo>
                    <a:pt x="1" y="548"/>
                    <a:pt x="149" y="687"/>
                    <a:pt x="325" y="687"/>
                  </a:cubicBezTo>
                  <a:lnTo>
                    <a:pt x="4806" y="687"/>
                  </a:lnTo>
                  <a:cubicBezTo>
                    <a:pt x="4991" y="687"/>
                    <a:pt x="5131" y="548"/>
                    <a:pt x="5131" y="363"/>
                  </a:cubicBezTo>
                  <a:lnTo>
                    <a:pt x="5131" y="325"/>
                  </a:lnTo>
                  <a:cubicBezTo>
                    <a:pt x="5131" y="149"/>
                    <a:pt x="4991"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5"/>
            <p:cNvSpPr/>
            <p:nvPr/>
          </p:nvSpPr>
          <p:spPr>
            <a:xfrm>
              <a:off x="7461345" y="1615201"/>
              <a:ext cx="309881" cy="47084"/>
            </a:xfrm>
            <a:custGeom>
              <a:avLst/>
              <a:gdLst/>
              <a:ahLst/>
              <a:cxnLst/>
              <a:rect l="l" t="t" r="r" b="b"/>
              <a:pathLst>
                <a:path w="5252" h="798" extrusionOk="0">
                  <a:moveTo>
                    <a:pt x="4862" y="111"/>
                  </a:moveTo>
                  <a:cubicBezTo>
                    <a:pt x="5010" y="111"/>
                    <a:pt x="5131" y="232"/>
                    <a:pt x="5131" y="380"/>
                  </a:cubicBezTo>
                  <a:lnTo>
                    <a:pt x="5131" y="418"/>
                  </a:lnTo>
                  <a:cubicBezTo>
                    <a:pt x="5131" y="566"/>
                    <a:pt x="5010" y="687"/>
                    <a:pt x="4862" y="687"/>
                  </a:cubicBezTo>
                  <a:lnTo>
                    <a:pt x="381" y="687"/>
                  </a:lnTo>
                  <a:cubicBezTo>
                    <a:pt x="233" y="687"/>
                    <a:pt x="112" y="566"/>
                    <a:pt x="112" y="418"/>
                  </a:cubicBezTo>
                  <a:lnTo>
                    <a:pt x="112" y="380"/>
                  </a:lnTo>
                  <a:cubicBezTo>
                    <a:pt x="112" y="232"/>
                    <a:pt x="233" y="111"/>
                    <a:pt x="381" y="111"/>
                  </a:cubicBezTo>
                  <a:close/>
                  <a:moveTo>
                    <a:pt x="381" y="0"/>
                  </a:moveTo>
                  <a:cubicBezTo>
                    <a:pt x="168" y="0"/>
                    <a:pt x="1" y="167"/>
                    <a:pt x="1" y="380"/>
                  </a:cubicBezTo>
                  <a:lnTo>
                    <a:pt x="1" y="418"/>
                  </a:lnTo>
                  <a:cubicBezTo>
                    <a:pt x="1" y="631"/>
                    <a:pt x="168" y="798"/>
                    <a:pt x="381" y="798"/>
                  </a:cubicBezTo>
                  <a:lnTo>
                    <a:pt x="4862" y="798"/>
                  </a:lnTo>
                  <a:cubicBezTo>
                    <a:pt x="5075" y="798"/>
                    <a:pt x="5251" y="631"/>
                    <a:pt x="5251" y="418"/>
                  </a:cubicBezTo>
                  <a:lnTo>
                    <a:pt x="5251" y="380"/>
                  </a:lnTo>
                  <a:cubicBezTo>
                    <a:pt x="5251" y="167"/>
                    <a:pt x="5075" y="0"/>
                    <a:pt x="4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5"/>
            <p:cNvSpPr/>
            <p:nvPr/>
          </p:nvSpPr>
          <p:spPr>
            <a:xfrm>
              <a:off x="7497514" y="1629421"/>
              <a:ext cx="235420" cy="16993"/>
            </a:xfrm>
            <a:custGeom>
              <a:avLst/>
              <a:gdLst/>
              <a:ahLst/>
              <a:cxnLst/>
              <a:rect l="l" t="t" r="r" b="b"/>
              <a:pathLst>
                <a:path w="3990" h="288" extrusionOk="0">
                  <a:moveTo>
                    <a:pt x="3850" y="56"/>
                  </a:moveTo>
                  <a:cubicBezTo>
                    <a:pt x="3896" y="56"/>
                    <a:pt x="3933" y="93"/>
                    <a:pt x="3933" y="139"/>
                  </a:cubicBezTo>
                  <a:lnTo>
                    <a:pt x="3933" y="149"/>
                  </a:lnTo>
                  <a:cubicBezTo>
                    <a:pt x="3933" y="195"/>
                    <a:pt x="3896" y="232"/>
                    <a:pt x="3850" y="232"/>
                  </a:cubicBezTo>
                  <a:lnTo>
                    <a:pt x="139" y="232"/>
                  </a:lnTo>
                  <a:cubicBezTo>
                    <a:pt x="93" y="232"/>
                    <a:pt x="56" y="195"/>
                    <a:pt x="56" y="149"/>
                  </a:cubicBezTo>
                  <a:lnTo>
                    <a:pt x="56" y="139"/>
                  </a:lnTo>
                  <a:cubicBezTo>
                    <a:pt x="56" y="93"/>
                    <a:pt x="93" y="56"/>
                    <a:pt x="139" y="56"/>
                  </a:cubicBezTo>
                  <a:close/>
                  <a:moveTo>
                    <a:pt x="139" y="0"/>
                  </a:moveTo>
                  <a:cubicBezTo>
                    <a:pt x="65" y="0"/>
                    <a:pt x="0" y="65"/>
                    <a:pt x="0" y="139"/>
                  </a:cubicBezTo>
                  <a:lnTo>
                    <a:pt x="0" y="149"/>
                  </a:lnTo>
                  <a:cubicBezTo>
                    <a:pt x="0" y="223"/>
                    <a:pt x="65" y="288"/>
                    <a:pt x="139" y="288"/>
                  </a:cubicBezTo>
                  <a:lnTo>
                    <a:pt x="3850" y="288"/>
                  </a:lnTo>
                  <a:cubicBezTo>
                    <a:pt x="3924" y="288"/>
                    <a:pt x="3989" y="232"/>
                    <a:pt x="3989" y="149"/>
                  </a:cubicBezTo>
                  <a:lnTo>
                    <a:pt x="3989" y="139"/>
                  </a:lnTo>
                  <a:cubicBezTo>
                    <a:pt x="3989" y="65"/>
                    <a:pt x="3924"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5"/>
            <p:cNvSpPr/>
            <p:nvPr/>
          </p:nvSpPr>
          <p:spPr>
            <a:xfrm>
              <a:off x="7517221" y="1681934"/>
              <a:ext cx="198189" cy="23601"/>
            </a:xfrm>
            <a:custGeom>
              <a:avLst/>
              <a:gdLst/>
              <a:ahLst/>
              <a:cxnLst/>
              <a:rect l="l" t="t" r="r" b="b"/>
              <a:pathLst>
                <a:path w="3359" h="400" extrusionOk="0">
                  <a:moveTo>
                    <a:pt x="195" y="1"/>
                  </a:moveTo>
                  <a:cubicBezTo>
                    <a:pt x="93" y="1"/>
                    <a:pt x="0" y="84"/>
                    <a:pt x="0" y="196"/>
                  </a:cubicBezTo>
                  <a:cubicBezTo>
                    <a:pt x="0" y="307"/>
                    <a:pt x="93" y="400"/>
                    <a:pt x="195" y="400"/>
                  </a:cubicBezTo>
                  <a:lnTo>
                    <a:pt x="3154" y="400"/>
                  </a:lnTo>
                  <a:cubicBezTo>
                    <a:pt x="3265" y="400"/>
                    <a:pt x="3358" y="307"/>
                    <a:pt x="3358" y="196"/>
                  </a:cubicBezTo>
                  <a:cubicBezTo>
                    <a:pt x="3358" y="84"/>
                    <a:pt x="3265" y="1"/>
                    <a:pt x="3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5"/>
            <p:cNvSpPr/>
            <p:nvPr/>
          </p:nvSpPr>
          <p:spPr>
            <a:xfrm>
              <a:off x="7513917" y="1678689"/>
              <a:ext cx="204739" cy="30150"/>
            </a:xfrm>
            <a:custGeom>
              <a:avLst/>
              <a:gdLst/>
              <a:ahLst/>
              <a:cxnLst/>
              <a:rect l="l" t="t" r="r" b="b"/>
              <a:pathLst>
                <a:path w="3470" h="511" extrusionOk="0">
                  <a:moveTo>
                    <a:pt x="3210" y="112"/>
                  </a:moveTo>
                  <a:cubicBezTo>
                    <a:pt x="3284" y="112"/>
                    <a:pt x="3349" y="176"/>
                    <a:pt x="3349" y="251"/>
                  </a:cubicBezTo>
                  <a:cubicBezTo>
                    <a:pt x="3349" y="334"/>
                    <a:pt x="3284" y="390"/>
                    <a:pt x="3210" y="390"/>
                  </a:cubicBezTo>
                  <a:lnTo>
                    <a:pt x="251" y="390"/>
                  </a:lnTo>
                  <a:cubicBezTo>
                    <a:pt x="177" y="390"/>
                    <a:pt x="112" y="334"/>
                    <a:pt x="112" y="251"/>
                  </a:cubicBezTo>
                  <a:cubicBezTo>
                    <a:pt x="112" y="176"/>
                    <a:pt x="177" y="112"/>
                    <a:pt x="251" y="112"/>
                  </a:cubicBezTo>
                  <a:close/>
                  <a:moveTo>
                    <a:pt x="251" y="0"/>
                  </a:moveTo>
                  <a:cubicBezTo>
                    <a:pt x="112" y="0"/>
                    <a:pt x="0" y="112"/>
                    <a:pt x="0" y="251"/>
                  </a:cubicBezTo>
                  <a:cubicBezTo>
                    <a:pt x="0" y="399"/>
                    <a:pt x="112" y="510"/>
                    <a:pt x="251" y="510"/>
                  </a:cubicBezTo>
                  <a:lnTo>
                    <a:pt x="3210" y="510"/>
                  </a:lnTo>
                  <a:cubicBezTo>
                    <a:pt x="3349" y="510"/>
                    <a:pt x="3470" y="399"/>
                    <a:pt x="3470" y="251"/>
                  </a:cubicBezTo>
                  <a:cubicBezTo>
                    <a:pt x="3470" y="112"/>
                    <a:pt x="3349"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5"/>
            <p:cNvSpPr/>
            <p:nvPr/>
          </p:nvSpPr>
          <p:spPr>
            <a:xfrm>
              <a:off x="7557166" y="1687952"/>
              <a:ext cx="10974" cy="11564"/>
            </a:xfrm>
            <a:custGeom>
              <a:avLst/>
              <a:gdLst/>
              <a:ahLst/>
              <a:cxnLst/>
              <a:rect l="l" t="t" r="r" b="b"/>
              <a:pathLst>
                <a:path w="186" h="196" extrusionOk="0">
                  <a:moveTo>
                    <a:pt x="93" y="57"/>
                  </a:moveTo>
                  <a:cubicBezTo>
                    <a:pt x="112" y="57"/>
                    <a:pt x="130" y="75"/>
                    <a:pt x="130" y="94"/>
                  </a:cubicBezTo>
                  <a:cubicBezTo>
                    <a:pt x="130" y="112"/>
                    <a:pt x="112" y="131"/>
                    <a:pt x="93" y="131"/>
                  </a:cubicBezTo>
                  <a:cubicBezTo>
                    <a:pt x="74" y="131"/>
                    <a:pt x="56" y="112"/>
                    <a:pt x="56" y="94"/>
                  </a:cubicBezTo>
                  <a:cubicBezTo>
                    <a:pt x="56" y="75"/>
                    <a:pt x="74"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5"/>
            <p:cNvSpPr/>
            <p:nvPr/>
          </p:nvSpPr>
          <p:spPr>
            <a:xfrm>
              <a:off x="7579056" y="1687952"/>
              <a:ext cx="10974" cy="11564"/>
            </a:xfrm>
            <a:custGeom>
              <a:avLst/>
              <a:gdLst/>
              <a:ahLst/>
              <a:cxnLst/>
              <a:rect l="l" t="t" r="r" b="b"/>
              <a:pathLst>
                <a:path w="186" h="196" extrusionOk="0">
                  <a:moveTo>
                    <a:pt x="93" y="57"/>
                  </a:moveTo>
                  <a:cubicBezTo>
                    <a:pt x="112" y="57"/>
                    <a:pt x="130" y="75"/>
                    <a:pt x="130" y="94"/>
                  </a:cubicBezTo>
                  <a:cubicBezTo>
                    <a:pt x="130" y="112"/>
                    <a:pt x="112" y="131"/>
                    <a:pt x="93" y="131"/>
                  </a:cubicBezTo>
                  <a:cubicBezTo>
                    <a:pt x="75" y="131"/>
                    <a:pt x="56" y="112"/>
                    <a:pt x="56" y="94"/>
                  </a:cubicBezTo>
                  <a:cubicBezTo>
                    <a:pt x="56" y="75"/>
                    <a:pt x="75"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5"/>
            <p:cNvSpPr/>
            <p:nvPr/>
          </p:nvSpPr>
          <p:spPr>
            <a:xfrm>
              <a:off x="7599294" y="1687952"/>
              <a:ext cx="11564" cy="11564"/>
            </a:xfrm>
            <a:custGeom>
              <a:avLst/>
              <a:gdLst/>
              <a:ahLst/>
              <a:cxnLst/>
              <a:rect l="l" t="t" r="r" b="b"/>
              <a:pathLst>
                <a:path w="196" h="196" extrusionOk="0">
                  <a:moveTo>
                    <a:pt x="93" y="57"/>
                  </a:moveTo>
                  <a:cubicBezTo>
                    <a:pt x="121" y="57"/>
                    <a:pt x="14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5"/>
            <p:cNvSpPr/>
            <p:nvPr/>
          </p:nvSpPr>
          <p:spPr>
            <a:xfrm>
              <a:off x="7621185" y="1687952"/>
              <a:ext cx="11564" cy="11564"/>
            </a:xfrm>
            <a:custGeom>
              <a:avLst/>
              <a:gdLst/>
              <a:ahLst/>
              <a:cxnLst/>
              <a:rect l="l" t="t" r="r" b="b"/>
              <a:pathLst>
                <a:path w="196" h="196" extrusionOk="0">
                  <a:moveTo>
                    <a:pt x="93" y="57"/>
                  </a:moveTo>
                  <a:cubicBezTo>
                    <a:pt x="121" y="57"/>
                    <a:pt x="140" y="75"/>
                    <a:pt x="140" y="94"/>
                  </a:cubicBezTo>
                  <a:cubicBezTo>
                    <a:pt x="14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5"/>
            <p:cNvSpPr/>
            <p:nvPr/>
          </p:nvSpPr>
          <p:spPr>
            <a:xfrm>
              <a:off x="7642544" y="1687952"/>
              <a:ext cx="11564" cy="11564"/>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5"/>
            <p:cNvSpPr/>
            <p:nvPr/>
          </p:nvSpPr>
          <p:spPr>
            <a:xfrm>
              <a:off x="7664434" y="1687952"/>
              <a:ext cx="11564" cy="11564"/>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5"/>
            <p:cNvSpPr/>
            <p:nvPr/>
          </p:nvSpPr>
          <p:spPr>
            <a:xfrm>
              <a:off x="7552800" y="1465215"/>
              <a:ext cx="126442" cy="126501"/>
            </a:xfrm>
            <a:custGeom>
              <a:avLst/>
              <a:gdLst/>
              <a:ahLst/>
              <a:cxnLst/>
              <a:rect l="l" t="t" r="r" b="b"/>
              <a:pathLst>
                <a:path w="2143" h="2144" extrusionOk="0">
                  <a:moveTo>
                    <a:pt x="1076" y="0"/>
                  </a:moveTo>
                  <a:cubicBezTo>
                    <a:pt x="482" y="0"/>
                    <a:pt x="0" y="473"/>
                    <a:pt x="0" y="1067"/>
                  </a:cubicBezTo>
                  <a:cubicBezTo>
                    <a:pt x="0" y="1661"/>
                    <a:pt x="482" y="2143"/>
                    <a:pt x="1076" y="2143"/>
                  </a:cubicBezTo>
                  <a:cubicBezTo>
                    <a:pt x="1670" y="2143"/>
                    <a:pt x="2143" y="1661"/>
                    <a:pt x="2143" y="1067"/>
                  </a:cubicBezTo>
                  <a:cubicBezTo>
                    <a:pt x="2143" y="473"/>
                    <a:pt x="1670" y="0"/>
                    <a:pt x="1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5"/>
            <p:cNvSpPr/>
            <p:nvPr/>
          </p:nvSpPr>
          <p:spPr>
            <a:xfrm>
              <a:off x="7549496" y="1461380"/>
              <a:ext cx="133582" cy="134172"/>
            </a:xfrm>
            <a:custGeom>
              <a:avLst/>
              <a:gdLst/>
              <a:ahLst/>
              <a:cxnLst/>
              <a:rect l="l" t="t" r="r" b="b"/>
              <a:pathLst>
                <a:path w="2264" h="2274" extrusionOk="0">
                  <a:moveTo>
                    <a:pt x="1132" y="121"/>
                  </a:moveTo>
                  <a:cubicBezTo>
                    <a:pt x="1689" y="121"/>
                    <a:pt x="2143" y="576"/>
                    <a:pt x="2143" y="1132"/>
                  </a:cubicBezTo>
                  <a:cubicBezTo>
                    <a:pt x="2143" y="1698"/>
                    <a:pt x="1689" y="2153"/>
                    <a:pt x="1132" y="2153"/>
                  </a:cubicBezTo>
                  <a:cubicBezTo>
                    <a:pt x="566" y="2153"/>
                    <a:pt x="112" y="1698"/>
                    <a:pt x="112" y="1132"/>
                  </a:cubicBezTo>
                  <a:cubicBezTo>
                    <a:pt x="112" y="576"/>
                    <a:pt x="566" y="121"/>
                    <a:pt x="1132" y="121"/>
                  </a:cubicBezTo>
                  <a:close/>
                  <a:moveTo>
                    <a:pt x="1132" y="0"/>
                  </a:moveTo>
                  <a:cubicBezTo>
                    <a:pt x="501" y="0"/>
                    <a:pt x="0" y="511"/>
                    <a:pt x="0" y="1132"/>
                  </a:cubicBezTo>
                  <a:cubicBezTo>
                    <a:pt x="0" y="1763"/>
                    <a:pt x="501" y="2273"/>
                    <a:pt x="1132" y="2273"/>
                  </a:cubicBezTo>
                  <a:cubicBezTo>
                    <a:pt x="1754" y="2273"/>
                    <a:pt x="2264" y="1763"/>
                    <a:pt x="2264" y="1132"/>
                  </a:cubicBezTo>
                  <a:cubicBezTo>
                    <a:pt x="2264" y="511"/>
                    <a:pt x="1754"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5"/>
            <p:cNvSpPr/>
            <p:nvPr/>
          </p:nvSpPr>
          <p:spPr>
            <a:xfrm>
              <a:off x="7587789" y="1532007"/>
              <a:ext cx="56465" cy="28498"/>
            </a:xfrm>
            <a:custGeom>
              <a:avLst/>
              <a:gdLst/>
              <a:ahLst/>
              <a:cxnLst/>
              <a:rect l="l" t="t" r="r" b="b"/>
              <a:pathLst>
                <a:path w="957" h="483" extrusionOk="0">
                  <a:moveTo>
                    <a:pt x="483" y="0"/>
                  </a:moveTo>
                  <a:cubicBezTo>
                    <a:pt x="214" y="0"/>
                    <a:pt x="1" y="213"/>
                    <a:pt x="1" y="482"/>
                  </a:cubicBezTo>
                  <a:lnTo>
                    <a:pt x="956" y="482"/>
                  </a:lnTo>
                  <a:cubicBezTo>
                    <a:pt x="956" y="213"/>
                    <a:pt x="743"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5"/>
            <p:cNvSpPr/>
            <p:nvPr/>
          </p:nvSpPr>
          <p:spPr>
            <a:xfrm>
              <a:off x="7584544" y="1528702"/>
              <a:ext cx="63546" cy="35106"/>
            </a:xfrm>
            <a:custGeom>
              <a:avLst/>
              <a:gdLst/>
              <a:ahLst/>
              <a:cxnLst/>
              <a:rect l="l" t="t" r="r" b="b"/>
              <a:pathLst>
                <a:path w="1077" h="595" extrusionOk="0">
                  <a:moveTo>
                    <a:pt x="538" y="121"/>
                  </a:moveTo>
                  <a:cubicBezTo>
                    <a:pt x="752" y="121"/>
                    <a:pt x="928" y="279"/>
                    <a:pt x="956" y="483"/>
                  </a:cubicBezTo>
                  <a:lnTo>
                    <a:pt x="121" y="483"/>
                  </a:lnTo>
                  <a:cubicBezTo>
                    <a:pt x="149" y="279"/>
                    <a:pt x="325" y="121"/>
                    <a:pt x="538" y="121"/>
                  </a:cubicBezTo>
                  <a:close/>
                  <a:moveTo>
                    <a:pt x="538" y="0"/>
                  </a:moveTo>
                  <a:cubicBezTo>
                    <a:pt x="241" y="0"/>
                    <a:pt x="0" y="242"/>
                    <a:pt x="0" y="538"/>
                  </a:cubicBezTo>
                  <a:cubicBezTo>
                    <a:pt x="0" y="594"/>
                    <a:pt x="0" y="594"/>
                    <a:pt x="232" y="594"/>
                  </a:cubicBezTo>
                  <a:lnTo>
                    <a:pt x="585" y="594"/>
                  </a:lnTo>
                  <a:cubicBezTo>
                    <a:pt x="1067" y="594"/>
                    <a:pt x="1067" y="594"/>
                    <a:pt x="1076" y="538"/>
                  </a:cubicBezTo>
                  <a:cubicBezTo>
                    <a:pt x="1076" y="242"/>
                    <a:pt x="83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5"/>
            <p:cNvSpPr/>
            <p:nvPr/>
          </p:nvSpPr>
          <p:spPr>
            <a:xfrm>
              <a:off x="7600415" y="1496428"/>
              <a:ext cx="31802" cy="31802"/>
            </a:xfrm>
            <a:custGeom>
              <a:avLst/>
              <a:gdLst/>
              <a:ahLst/>
              <a:cxnLst/>
              <a:rect l="l" t="t" r="r" b="b"/>
              <a:pathLst>
                <a:path w="539" h="539" extrusionOk="0">
                  <a:moveTo>
                    <a:pt x="269" y="0"/>
                  </a:moveTo>
                  <a:cubicBezTo>
                    <a:pt x="121" y="0"/>
                    <a:pt x="0" y="121"/>
                    <a:pt x="0" y="269"/>
                  </a:cubicBezTo>
                  <a:cubicBezTo>
                    <a:pt x="0" y="418"/>
                    <a:pt x="121" y="538"/>
                    <a:pt x="269" y="538"/>
                  </a:cubicBezTo>
                  <a:cubicBezTo>
                    <a:pt x="418" y="538"/>
                    <a:pt x="538" y="418"/>
                    <a:pt x="538" y="269"/>
                  </a:cubicBezTo>
                  <a:cubicBezTo>
                    <a:pt x="53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5"/>
            <p:cNvSpPr/>
            <p:nvPr/>
          </p:nvSpPr>
          <p:spPr>
            <a:xfrm>
              <a:off x="7597111" y="1493123"/>
              <a:ext cx="38942" cy="38942"/>
            </a:xfrm>
            <a:custGeom>
              <a:avLst/>
              <a:gdLst/>
              <a:ahLst/>
              <a:cxnLst/>
              <a:rect l="l" t="t" r="r" b="b"/>
              <a:pathLst>
                <a:path w="660" h="660" extrusionOk="0">
                  <a:moveTo>
                    <a:pt x="325" y="112"/>
                  </a:moveTo>
                  <a:cubicBezTo>
                    <a:pt x="446" y="112"/>
                    <a:pt x="539" y="204"/>
                    <a:pt x="539" y="325"/>
                  </a:cubicBezTo>
                  <a:cubicBezTo>
                    <a:pt x="539" y="446"/>
                    <a:pt x="446" y="538"/>
                    <a:pt x="325" y="538"/>
                  </a:cubicBezTo>
                  <a:cubicBezTo>
                    <a:pt x="205" y="538"/>
                    <a:pt x="112" y="446"/>
                    <a:pt x="112" y="325"/>
                  </a:cubicBezTo>
                  <a:cubicBezTo>
                    <a:pt x="112" y="204"/>
                    <a:pt x="205" y="112"/>
                    <a:pt x="325" y="112"/>
                  </a:cubicBezTo>
                  <a:close/>
                  <a:moveTo>
                    <a:pt x="325" y="0"/>
                  </a:moveTo>
                  <a:cubicBezTo>
                    <a:pt x="140" y="0"/>
                    <a:pt x="0" y="140"/>
                    <a:pt x="0" y="325"/>
                  </a:cubicBezTo>
                  <a:cubicBezTo>
                    <a:pt x="0" y="511"/>
                    <a:pt x="140" y="659"/>
                    <a:pt x="325" y="659"/>
                  </a:cubicBezTo>
                  <a:cubicBezTo>
                    <a:pt x="511" y="659"/>
                    <a:pt x="659" y="511"/>
                    <a:pt x="659" y="325"/>
                  </a:cubicBezTo>
                  <a:cubicBezTo>
                    <a:pt x="659" y="140"/>
                    <a:pt x="51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5"/>
            <p:cNvSpPr/>
            <p:nvPr/>
          </p:nvSpPr>
          <p:spPr>
            <a:xfrm>
              <a:off x="7569203" y="1724121"/>
              <a:ext cx="93637" cy="29029"/>
            </a:xfrm>
            <a:custGeom>
              <a:avLst/>
              <a:gdLst/>
              <a:ahLst/>
              <a:cxnLst/>
              <a:rect l="l" t="t" r="r" b="b"/>
              <a:pathLst>
                <a:path w="1587" h="492" extrusionOk="0">
                  <a:moveTo>
                    <a:pt x="251" y="0"/>
                  </a:moveTo>
                  <a:cubicBezTo>
                    <a:pt x="112" y="0"/>
                    <a:pt x="0" y="111"/>
                    <a:pt x="0" y="251"/>
                  </a:cubicBezTo>
                  <a:cubicBezTo>
                    <a:pt x="0" y="390"/>
                    <a:pt x="112" y="492"/>
                    <a:pt x="251" y="492"/>
                  </a:cubicBezTo>
                  <a:lnTo>
                    <a:pt x="1345" y="492"/>
                  </a:lnTo>
                  <a:cubicBezTo>
                    <a:pt x="1475" y="492"/>
                    <a:pt x="1587" y="390"/>
                    <a:pt x="1587" y="251"/>
                  </a:cubicBezTo>
                  <a:cubicBezTo>
                    <a:pt x="1587" y="111"/>
                    <a:pt x="1475"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5"/>
            <p:cNvSpPr/>
            <p:nvPr/>
          </p:nvSpPr>
          <p:spPr>
            <a:xfrm>
              <a:off x="7565898" y="1720817"/>
              <a:ext cx="100245" cy="36169"/>
            </a:xfrm>
            <a:custGeom>
              <a:avLst/>
              <a:gdLst/>
              <a:ahLst/>
              <a:cxnLst/>
              <a:rect l="l" t="t" r="r" b="b"/>
              <a:pathLst>
                <a:path w="1699" h="613" extrusionOk="0">
                  <a:moveTo>
                    <a:pt x="1401" y="121"/>
                  </a:moveTo>
                  <a:cubicBezTo>
                    <a:pt x="1504" y="121"/>
                    <a:pt x="1587" y="205"/>
                    <a:pt x="1587" y="307"/>
                  </a:cubicBezTo>
                  <a:cubicBezTo>
                    <a:pt x="1587" y="409"/>
                    <a:pt x="1504" y="492"/>
                    <a:pt x="1401" y="492"/>
                  </a:cubicBezTo>
                  <a:lnTo>
                    <a:pt x="307" y="492"/>
                  </a:lnTo>
                  <a:cubicBezTo>
                    <a:pt x="205" y="492"/>
                    <a:pt x="112" y="409"/>
                    <a:pt x="112" y="307"/>
                  </a:cubicBezTo>
                  <a:cubicBezTo>
                    <a:pt x="112" y="205"/>
                    <a:pt x="196" y="121"/>
                    <a:pt x="307" y="121"/>
                  </a:cubicBezTo>
                  <a:close/>
                  <a:moveTo>
                    <a:pt x="307" y="0"/>
                  </a:moveTo>
                  <a:cubicBezTo>
                    <a:pt x="140" y="0"/>
                    <a:pt x="1" y="140"/>
                    <a:pt x="1" y="307"/>
                  </a:cubicBezTo>
                  <a:cubicBezTo>
                    <a:pt x="1" y="474"/>
                    <a:pt x="140" y="613"/>
                    <a:pt x="307"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5"/>
            <p:cNvSpPr/>
            <p:nvPr/>
          </p:nvSpPr>
          <p:spPr>
            <a:xfrm>
              <a:off x="6772246" y="1753682"/>
              <a:ext cx="559993" cy="977022"/>
            </a:xfrm>
            <a:custGeom>
              <a:avLst/>
              <a:gdLst/>
              <a:ahLst/>
              <a:cxnLst/>
              <a:rect l="l" t="t" r="r" b="b"/>
              <a:pathLst>
                <a:path w="9491" h="16559" extrusionOk="0">
                  <a:moveTo>
                    <a:pt x="0" y="0"/>
                  </a:moveTo>
                  <a:lnTo>
                    <a:pt x="0" y="16559"/>
                  </a:lnTo>
                  <a:lnTo>
                    <a:pt x="9491" y="16559"/>
                  </a:lnTo>
                  <a:lnTo>
                    <a:pt x="9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5"/>
            <p:cNvSpPr/>
            <p:nvPr/>
          </p:nvSpPr>
          <p:spPr>
            <a:xfrm>
              <a:off x="6731179" y="1693971"/>
              <a:ext cx="559993" cy="995726"/>
            </a:xfrm>
            <a:custGeom>
              <a:avLst/>
              <a:gdLst/>
              <a:ahLst/>
              <a:cxnLst/>
              <a:rect l="l" t="t" r="r" b="b"/>
              <a:pathLst>
                <a:path w="9491" h="16876" extrusionOk="0">
                  <a:moveTo>
                    <a:pt x="1" y="1"/>
                  </a:moveTo>
                  <a:lnTo>
                    <a:pt x="1" y="16875"/>
                  </a:lnTo>
                  <a:lnTo>
                    <a:pt x="9491" y="16875"/>
                  </a:lnTo>
                  <a:lnTo>
                    <a:pt x="9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5"/>
            <p:cNvSpPr/>
            <p:nvPr/>
          </p:nvSpPr>
          <p:spPr>
            <a:xfrm>
              <a:off x="6727934" y="1690725"/>
              <a:ext cx="566542" cy="1002216"/>
            </a:xfrm>
            <a:custGeom>
              <a:avLst/>
              <a:gdLst/>
              <a:ahLst/>
              <a:cxnLst/>
              <a:rect l="l" t="t" r="r" b="b"/>
              <a:pathLst>
                <a:path w="9602" h="16986" extrusionOk="0">
                  <a:moveTo>
                    <a:pt x="9481" y="112"/>
                  </a:moveTo>
                  <a:lnTo>
                    <a:pt x="9481" y="16865"/>
                  </a:lnTo>
                  <a:lnTo>
                    <a:pt x="111" y="16865"/>
                  </a:lnTo>
                  <a:lnTo>
                    <a:pt x="111" y="112"/>
                  </a:lnTo>
                  <a:close/>
                  <a:moveTo>
                    <a:pt x="56" y="0"/>
                  </a:moveTo>
                  <a:cubicBezTo>
                    <a:pt x="28" y="0"/>
                    <a:pt x="0" y="28"/>
                    <a:pt x="0" y="56"/>
                  </a:cubicBezTo>
                  <a:lnTo>
                    <a:pt x="0" y="16930"/>
                  </a:lnTo>
                  <a:cubicBezTo>
                    <a:pt x="0" y="16958"/>
                    <a:pt x="28" y="16986"/>
                    <a:pt x="56" y="16986"/>
                  </a:cubicBezTo>
                  <a:lnTo>
                    <a:pt x="9546" y="16986"/>
                  </a:lnTo>
                  <a:cubicBezTo>
                    <a:pt x="9574" y="16986"/>
                    <a:pt x="9601" y="16958"/>
                    <a:pt x="9601" y="16930"/>
                  </a:cubicBezTo>
                  <a:lnTo>
                    <a:pt x="9601" y="56"/>
                  </a:lnTo>
                  <a:cubicBezTo>
                    <a:pt x="9601" y="28"/>
                    <a:pt x="9574" y="0"/>
                    <a:pt x="9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5"/>
            <p:cNvSpPr/>
            <p:nvPr/>
          </p:nvSpPr>
          <p:spPr>
            <a:xfrm>
              <a:off x="6732301" y="1693971"/>
              <a:ext cx="558341" cy="80538"/>
            </a:xfrm>
            <a:custGeom>
              <a:avLst/>
              <a:gdLst/>
              <a:ahLst/>
              <a:cxnLst/>
              <a:rect l="l" t="t" r="r" b="b"/>
              <a:pathLst>
                <a:path w="9463" h="1365" extrusionOk="0">
                  <a:moveTo>
                    <a:pt x="0" y="1"/>
                  </a:moveTo>
                  <a:lnTo>
                    <a:pt x="0" y="1365"/>
                  </a:lnTo>
                  <a:lnTo>
                    <a:pt x="9463" y="1365"/>
                  </a:lnTo>
                  <a:lnTo>
                    <a:pt x="9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5"/>
            <p:cNvSpPr/>
            <p:nvPr/>
          </p:nvSpPr>
          <p:spPr>
            <a:xfrm>
              <a:off x="6728465" y="1690725"/>
              <a:ext cx="565480" cy="87088"/>
            </a:xfrm>
            <a:custGeom>
              <a:avLst/>
              <a:gdLst/>
              <a:ahLst/>
              <a:cxnLst/>
              <a:rect l="l" t="t" r="r" b="b"/>
              <a:pathLst>
                <a:path w="9584" h="1476" extrusionOk="0">
                  <a:moveTo>
                    <a:pt x="9472" y="121"/>
                  </a:moveTo>
                  <a:lnTo>
                    <a:pt x="9472" y="1355"/>
                  </a:lnTo>
                  <a:lnTo>
                    <a:pt x="121" y="1355"/>
                  </a:lnTo>
                  <a:lnTo>
                    <a:pt x="121" y="121"/>
                  </a:lnTo>
                  <a:close/>
                  <a:moveTo>
                    <a:pt x="0" y="0"/>
                  </a:moveTo>
                  <a:lnTo>
                    <a:pt x="0" y="1475"/>
                  </a:lnTo>
                  <a:lnTo>
                    <a:pt x="9583" y="1475"/>
                  </a:lnTo>
                  <a:lnTo>
                    <a:pt x="95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5"/>
            <p:cNvSpPr/>
            <p:nvPr/>
          </p:nvSpPr>
          <p:spPr>
            <a:xfrm>
              <a:off x="7140072" y="1723531"/>
              <a:ext cx="24132" cy="24191"/>
            </a:xfrm>
            <a:custGeom>
              <a:avLst/>
              <a:gdLst/>
              <a:ahLst/>
              <a:cxnLst/>
              <a:rect l="l" t="t" r="r" b="b"/>
              <a:pathLst>
                <a:path w="409" h="410" extrusionOk="0">
                  <a:moveTo>
                    <a:pt x="205" y="84"/>
                  </a:moveTo>
                  <a:cubicBezTo>
                    <a:pt x="269" y="84"/>
                    <a:pt x="325" y="140"/>
                    <a:pt x="325" y="205"/>
                  </a:cubicBezTo>
                  <a:cubicBezTo>
                    <a:pt x="325" y="270"/>
                    <a:pt x="269" y="326"/>
                    <a:pt x="205" y="326"/>
                  </a:cubicBezTo>
                  <a:cubicBezTo>
                    <a:pt x="140" y="326"/>
                    <a:pt x="84" y="270"/>
                    <a:pt x="84" y="205"/>
                  </a:cubicBezTo>
                  <a:cubicBezTo>
                    <a:pt x="84" y="140"/>
                    <a:pt x="140" y="84"/>
                    <a:pt x="205" y="84"/>
                  </a:cubicBezTo>
                  <a:close/>
                  <a:moveTo>
                    <a:pt x="205" y="1"/>
                  </a:moveTo>
                  <a:cubicBezTo>
                    <a:pt x="93" y="1"/>
                    <a:pt x="0" y="94"/>
                    <a:pt x="0" y="205"/>
                  </a:cubicBezTo>
                  <a:cubicBezTo>
                    <a:pt x="0"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5"/>
            <p:cNvSpPr/>
            <p:nvPr/>
          </p:nvSpPr>
          <p:spPr>
            <a:xfrm>
              <a:off x="7189871" y="1723531"/>
              <a:ext cx="24132" cy="24191"/>
            </a:xfrm>
            <a:custGeom>
              <a:avLst/>
              <a:gdLst/>
              <a:ahLst/>
              <a:cxnLst/>
              <a:rect l="l" t="t" r="r" b="b"/>
              <a:pathLst>
                <a:path w="409" h="410" extrusionOk="0">
                  <a:moveTo>
                    <a:pt x="205" y="84"/>
                  </a:moveTo>
                  <a:cubicBezTo>
                    <a:pt x="270" y="84"/>
                    <a:pt x="325" y="140"/>
                    <a:pt x="325" y="205"/>
                  </a:cubicBezTo>
                  <a:cubicBezTo>
                    <a:pt x="325" y="270"/>
                    <a:pt x="270" y="326"/>
                    <a:pt x="205" y="326"/>
                  </a:cubicBezTo>
                  <a:cubicBezTo>
                    <a:pt x="140" y="326"/>
                    <a:pt x="84" y="270"/>
                    <a:pt x="84" y="205"/>
                  </a:cubicBezTo>
                  <a:cubicBezTo>
                    <a:pt x="84" y="140"/>
                    <a:pt x="140" y="84"/>
                    <a:pt x="205" y="84"/>
                  </a:cubicBezTo>
                  <a:close/>
                  <a:moveTo>
                    <a:pt x="205" y="1"/>
                  </a:moveTo>
                  <a:cubicBezTo>
                    <a:pt x="93" y="1"/>
                    <a:pt x="1" y="94"/>
                    <a:pt x="1" y="205"/>
                  </a:cubicBezTo>
                  <a:cubicBezTo>
                    <a:pt x="1"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5"/>
            <p:cNvSpPr/>
            <p:nvPr/>
          </p:nvSpPr>
          <p:spPr>
            <a:xfrm>
              <a:off x="7240791" y="1723531"/>
              <a:ext cx="24132" cy="24191"/>
            </a:xfrm>
            <a:custGeom>
              <a:avLst/>
              <a:gdLst/>
              <a:ahLst/>
              <a:cxnLst/>
              <a:rect l="l" t="t" r="r" b="b"/>
              <a:pathLst>
                <a:path w="409" h="410" extrusionOk="0">
                  <a:moveTo>
                    <a:pt x="204" y="84"/>
                  </a:moveTo>
                  <a:cubicBezTo>
                    <a:pt x="269" y="84"/>
                    <a:pt x="325" y="140"/>
                    <a:pt x="325" y="205"/>
                  </a:cubicBezTo>
                  <a:cubicBezTo>
                    <a:pt x="325" y="270"/>
                    <a:pt x="269" y="326"/>
                    <a:pt x="204" y="326"/>
                  </a:cubicBezTo>
                  <a:cubicBezTo>
                    <a:pt x="139" y="326"/>
                    <a:pt x="84" y="270"/>
                    <a:pt x="84" y="205"/>
                  </a:cubicBezTo>
                  <a:cubicBezTo>
                    <a:pt x="84" y="140"/>
                    <a:pt x="139" y="84"/>
                    <a:pt x="204" y="84"/>
                  </a:cubicBezTo>
                  <a:close/>
                  <a:moveTo>
                    <a:pt x="204" y="1"/>
                  </a:moveTo>
                  <a:cubicBezTo>
                    <a:pt x="93" y="1"/>
                    <a:pt x="0" y="94"/>
                    <a:pt x="0" y="205"/>
                  </a:cubicBezTo>
                  <a:cubicBezTo>
                    <a:pt x="0" y="316"/>
                    <a:pt x="93" y="409"/>
                    <a:pt x="204" y="409"/>
                  </a:cubicBezTo>
                  <a:cubicBezTo>
                    <a:pt x="316" y="409"/>
                    <a:pt x="409" y="316"/>
                    <a:pt x="409" y="205"/>
                  </a:cubicBezTo>
                  <a:cubicBezTo>
                    <a:pt x="409" y="94"/>
                    <a:pt x="316" y="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5"/>
            <p:cNvSpPr/>
            <p:nvPr/>
          </p:nvSpPr>
          <p:spPr>
            <a:xfrm>
              <a:off x="6820392" y="1885023"/>
              <a:ext cx="176889" cy="6608"/>
            </a:xfrm>
            <a:custGeom>
              <a:avLst/>
              <a:gdLst/>
              <a:ahLst/>
              <a:cxnLst/>
              <a:rect l="l" t="t" r="r" b="b"/>
              <a:pathLst>
                <a:path w="2998" h="112" extrusionOk="0">
                  <a:moveTo>
                    <a:pt x="57" y="0"/>
                  </a:moveTo>
                  <a:cubicBezTo>
                    <a:pt x="29" y="0"/>
                    <a:pt x="1" y="19"/>
                    <a:pt x="1" y="56"/>
                  </a:cubicBezTo>
                  <a:cubicBezTo>
                    <a:pt x="1" y="84"/>
                    <a:pt x="29" y="112"/>
                    <a:pt x="57" y="112"/>
                  </a:cubicBezTo>
                  <a:lnTo>
                    <a:pt x="2942" y="112"/>
                  </a:lnTo>
                  <a:cubicBezTo>
                    <a:pt x="2969" y="112"/>
                    <a:pt x="2997" y="84"/>
                    <a:pt x="2997" y="56"/>
                  </a:cubicBezTo>
                  <a:cubicBezTo>
                    <a:pt x="2997" y="19"/>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5"/>
            <p:cNvSpPr/>
            <p:nvPr/>
          </p:nvSpPr>
          <p:spPr>
            <a:xfrm>
              <a:off x="7032804" y="1885023"/>
              <a:ext cx="67912" cy="6608"/>
            </a:xfrm>
            <a:custGeom>
              <a:avLst/>
              <a:gdLst/>
              <a:ahLst/>
              <a:cxnLst/>
              <a:rect l="l" t="t" r="r" b="b"/>
              <a:pathLst>
                <a:path w="1151" h="112" extrusionOk="0">
                  <a:moveTo>
                    <a:pt x="56" y="0"/>
                  </a:moveTo>
                  <a:cubicBezTo>
                    <a:pt x="28" y="0"/>
                    <a:pt x="0" y="19"/>
                    <a:pt x="0" y="56"/>
                  </a:cubicBezTo>
                  <a:cubicBezTo>
                    <a:pt x="0" y="84"/>
                    <a:pt x="28" y="112"/>
                    <a:pt x="56" y="112"/>
                  </a:cubicBezTo>
                  <a:lnTo>
                    <a:pt x="1095" y="112"/>
                  </a:lnTo>
                  <a:cubicBezTo>
                    <a:pt x="1123" y="112"/>
                    <a:pt x="1151" y="84"/>
                    <a:pt x="1151" y="56"/>
                  </a:cubicBezTo>
                  <a:cubicBezTo>
                    <a:pt x="1151" y="19"/>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5"/>
            <p:cNvSpPr/>
            <p:nvPr/>
          </p:nvSpPr>
          <p:spPr>
            <a:xfrm>
              <a:off x="7142255" y="188502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5"/>
            <p:cNvSpPr/>
            <p:nvPr/>
          </p:nvSpPr>
          <p:spPr>
            <a:xfrm>
              <a:off x="7027848" y="2016364"/>
              <a:ext cx="176889" cy="7198"/>
            </a:xfrm>
            <a:custGeom>
              <a:avLst/>
              <a:gdLst/>
              <a:ahLst/>
              <a:cxnLst/>
              <a:rect l="l" t="t" r="r" b="b"/>
              <a:pathLst>
                <a:path w="2998" h="122" extrusionOk="0">
                  <a:moveTo>
                    <a:pt x="56" y="1"/>
                  </a:moveTo>
                  <a:cubicBezTo>
                    <a:pt x="29" y="1"/>
                    <a:pt x="1" y="29"/>
                    <a:pt x="1" y="66"/>
                  </a:cubicBezTo>
                  <a:cubicBezTo>
                    <a:pt x="1" y="94"/>
                    <a:pt x="29" y="121"/>
                    <a:pt x="56" y="121"/>
                  </a:cubicBezTo>
                  <a:lnTo>
                    <a:pt x="2941" y="121"/>
                  </a:lnTo>
                  <a:cubicBezTo>
                    <a:pt x="2979" y="121"/>
                    <a:pt x="2997" y="94"/>
                    <a:pt x="2997" y="66"/>
                  </a:cubicBezTo>
                  <a:cubicBezTo>
                    <a:pt x="2997" y="29"/>
                    <a:pt x="2979" y="1"/>
                    <a:pt x="2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5"/>
            <p:cNvSpPr/>
            <p:nvPr/>
          </p:nvSpPr>
          <p:spPr>
            <a:xfrm>
              <a:off x="6924415" y="2016364"/>
              <a:ext cx="67912" cy="7198"/>
            </a:xfrm>
            <a:custGeom>
              <a:avLst/>
              <a:gdLst/>
              <a:ahLst/>
              <a:cxnLst/>
              <a:rect l="l" t="t" r="r" b="b"/>
              <a:pathLst>
                <a:path w="1151" h="122" extrusionOk="0">
                  <a:moveTo>
                    <a:pt x="65" y="1"/>
                  </a:moveTo>
                  <a:cubicBezTo>
                    <a:pt x="28" y="1"/>
                    <a:pt x="0" y="29"/>
                    <a:pt x="0" y="66"/>
                  </a:cubicBezTo>
                  <a:cubicBezTo>
                    <a:pt x="0" y="94"/>
                    <a:pt x="28" y="121"/>
                    <a:pt x="65" y="121"/>
                  </a:cubicBezTo>
                  <a:lnTo>
                    <a:pt x="1095" y="121"/>
                  </a:lnTo>
                  <a:cubicBezTo>
                    <a:pt x="1123" y="121"/>
                    <a:pt x="1151" y="94"/>
                    <a:pt x="1151" y="66"/>
                  </a:cubicBezTo>
                  <a:cubicBezTo>
                    <a:pt x="1151" y="29"/>
                    <a:pt x="112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5"/>
            <p:cNvSpPr/>
            <p:nvPr/>
          </p:nvSpPr>
          <p:spPr>
            <a:xfrm>
              <a:off x="6820392" y="2016364"/>
              <a:ext cx="62484" cy="7198"/>
            </a:xfrm>
            <a:custGeom>
              <a:avLst/>
              <a:gdLst/>
              <a:ahLst/>
              <a:cxnLst/>
              <a:rect l="l" t="t" r="r" b="b"/>
              <a:pathLst>
                <a:path w="1059" h="122" extrusionOk="0">
                  <a:moveTo>
                    <a:pt x="57" y="1"/>
                  </a:moveTo>
                  <a:cubicBezTo>
                    <a:pt x="29" y="1"/>
                    <a:pt x="1" y="29"/>
                    <a:pt x="1" y="66"/>
                  </a:cubicBezTo>
                  <a:cubicBezTo>
                    <a:pt x="1" y="94"/>
                    <a:pt x="29" y="121"/>
                    <a:pt x="57" y="121"/>
                  </a:cubicBezTo>
                  <a:lnTo>
                    <a:pt x="1003" y="121"/>
                  </a:lnTo>
                  <a:cubicBezTo>
                    <a:pt x="1031" y="121"/>
                    <a:pt x="1058" y="94"/>
                    <a:pt x="1058" y="66"/>
                  </a:cubicBezTo>
                  <a:cubicBezTo>
                    <a:pt x="1058" y="29"/>
                    <a:pt x="1031"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5"/>
            <p:cNvSpPr/>
            <p:nvPr/>
          </p:nvSpPr>
          <p:spPr>
            <a:xfrm>
              <a:off x="6820392" y="1950163"/>
              <a:ext cx="94227" cy="6608"/>
            </a:xfrm>
            <a:custGeom>
              <a:avLst/>
              <a:gdLst/>
              <a:ahLst/>
              <a:cxnLst/>
              <a:rect l="l" t="t" r="r" b="b"/>
              <a:pathLst>
                <a:path w="1597" h="112" extrusionOk="0">
                  <a:moveTo>
                    <a:pt x="57" y="0"/>
                  </a:moveTo>
                  <a:cubicBezTo>
                    <a:pt x="29" y="0"/>
                    <a:pt x="1" y="19"/>
                    <a:pt x="1" y="56"/>
                  </a:cubicBezTo>
                  <a:cubicBezTo>
                    <a:pt x="1" y="84"/>
                    <a:pt x="29" y="112"/>
                    <a:pt x="57" y="112"/>
                  </a:cubicBezTo>
                  <a:lnTo>
                    <a:pt x="1541" y="112"/>
                  </a:lnTo>
                  <a:cubicBezTo>
                    <a:pt x="1578" y="112"/>
                    <a:pt x="1596" y="84"/>
                    <a:pt x="1596" y="56"/>
                  </a:cubicBezTo>
                  <a:cubicBezTo>
                    <a:pt x="1596" y="19"/>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5"/>
            <p:cNvSpPr/>
            <p:nvPr/>
          </p:nvSpPr>
          <p:spPr>
            <a:xfrm>
              <a:off x="6945184" y="1950163"/>
              <a:ext cx="155531" cy="6608"/>
            </a:xfrm>
            <a:custGeom>
              <a:avLst/>
              <a:gdLst/>
              <a:ahLst/>
              <a:cxnLst/>
              <a:rect l="l" t="t" r="r" b="b"/>
              <a:pathLst>
                <a:path w="2636" h="112" extrusionOk="0">
                  <a:moveTo>
                    <a:pt x="57" y="0"/>
                  </a:moveTo>
                  <a:cubicBezTo>
                    <a:pt x="29" y="0"/>
                    <a:pt x="1" y="19"/>
                    <a:pt x="1" y="56"/>
                  </a:cubicBezTo>
                  <a:cubicBezTo>
                    <a:pt x="1" y="84"/>
                    <a:pt x="29" y="112"/>
                    <a:pt x="57" y="112"/>
                  </a:cubicBezTo>
                  <a:lnTo>
                    <a:pt x="2580" y="112"/>
                  </a:lnTo>
                  <a:cubicBezTo>
                    <a:pt x="2608" y="112"/>
                    <a:pt x="2636" y="84"/>
                    <a:pt x="2636" y="56"/>
                  </a:cubicBezTo>
                  <a:cubicBezTo>
                    <a:pt x="2636" y="19"/>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5"/>
            <p:cNvSpPr/>
            <p:nvPr/>
          </p:nvSpPr>
          <p:spPr>
            <a:xfrm>
              <a:off x="7142255" y="195016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5"/>
            <p:cNvSpPr/>
            <p:nvPr/>
          </p:nvSpPr>
          <p:spPr>
            <a:xfrm>
              <a:off x="6820392" y="2074955"/>
              <a:ext cx="176889" cy="7198"/>
            </a:xfrm>
            <a:custGeom>
              <a:avLst/>
              <a:gdLst/>
              <a:ahLst/>
              <a:cxnLst/>
              <a:rect l="l" t="t" r="r" b="b"/>
              <a:pathLst>
                <a:path w="2998" h="122" extrusionOk="0">
                  <a:moveTo>
                    <a:pt x="57" y="0"/>
                  </a:moveTo>
                  <a:cubicBezTo>
                    <a:pt x="29" y="0"/>
                    <a:pt x="1" y="28"/>
                    <a:pt x="1" y="56"/>
                  </a:cubicBezTo>
                  <a:cubicBezTo>
                    <a:pt x="1" y="93"/>
                    <a:pt x="29" y="121"/>
                    <a:pt x="57" y="121"/>
                  </a:cubicBezTo>
                  <a:lnTo>
                    <a:pt x="2942" y="121"/>
                  </a:lnTo>
                  <a:cubicBezTo>
                    <a:pt x="2969" y="121"/>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5"/>
            <p:cNvSpPr/>
            <p:nvPr/>
          </p:nvSpPr>
          <p:spPr>
            <a:xfrm>
              <a:off x="7032804" y="2074955"/>
              <a:ext cx="67912" cy="7198"/>
            </a:xfrm>
            <a:custGeom>
              <a:avLst/>
              <a:gdLst/>
              <a:ahLst/>
              <a:cxnLst/>
              <a:rect l="l" t="t" r="r" b="b"/>
              <a:pathLst>
                <a:path w="1151" h="122" extrusionOk="0">
                  <a:moveTo>
                    <a:pt x="56" y="0"/>
                  </a:moveTo>
                  <a:cubicBezTo>
                    <a:pt x="28" y="0"/>
                    <a:pt x="0" y="28"/>
                    <a:pt x="0" y="56"/>
                  </a:cubicBezTo>
                  <a:cubicBezTo>
                    <a:pt x="0" y="93"/>
                    <a:pt x="28" y="121"/>
                    <a:pt x="56" y="121"/>
                  </a:cubicBezTo>
                  <a:lnTo>
                    <a:pt x="1095" y="121"/>
                  </a:lnTo>
                  <a:cubicBezTo>
                    <a:pt x="1123" y="12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5"/>
            <p:cNvSpPr/>
            <p:nvPr/>
          </p:nvSpPr>
          <p:spPr>
            <a:xfrm>
              <a:off x="6820392" y="2286245"/>
              <a:ext cx="176889" cy="6608"/>
            </a:xfrm>
            <a:custGeom>
              <a:avLst/>
              <a:gdLst/>
              <a:ahLst/>
              <a:cxnLst/>
              <a:rect l="l" t="t" r="r" b="b"/>
              <a:pathLst>
                <a:path w="2998" h="112" extrusionOk="0">
                  <a:moveTo>
                    <a:pt x="57" y="0"/>
                  </a:moveTo>
                  <a:cubicBezTo>
                    <a:pt x="29" y="0"/>
                    <a:pt x="1" y="28"/>
                    <a:pt x="1" y="56"/>
                  </a:cubicBezTo>
                  <a:cubicBezTo>
                    <a:pt x="1" y="93"/>
                    <a:pt x="29" y="112"/>
                    <a:pt x="57" y="112"/>
                  </a:cubicBezTo>
                  <a:lnTo>
                    <a:pt x="2942" y="112"/>
                  </a:lnTo>
                  <a:cubicBezTo>
                    <a:pt x="2969" y="112"/>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5"/>
            <p:cNvSpPr/>
            <p:nvPr/>
          </p:nvSpPr>
          <p:spPr>
            <a:xfrm>
              <a:off x="7032804" y="2286245"/>
              <a:ext cx="67912" cy="6608"/>
            </a:xfrm>
            <a:custGeom>
              <a:avLst/>
              <a:gdLst/>
              <a:ahLst/>
              <a:cxnLst/>
              <a:rect l="l" t="t" r="r" b="b"/>
              <a:pathLst>
                <a:path w="1151" h="112" extrusionOk="0">
                  <a:moveTo>
                    <a:pt x="56" y="0"/>
                  </a:moveTo>
                  <a:cubicBezTo>
                    <a:pt x="28" y="0"/>
                    <a:pt x="0" y="28"/>
                    <a:pt x="0" y="56"/>
                  </a:cubicBezTo>
                  <a:cubicBezTo>
                    <a:pt x="0" y="93"/>
                    <a:pt x="28" y="112"/>
                    <a:pt x="56" y="112"/>
                  </a:cubicBezTo>
                  <a:lnTo>
                    <a:pt x="1095" y="112"/>
                  </a:lnTo>
                  <a:cubicBezTo>
                    <a:pt x="1123" y="112"/>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5"/>
            <p:cNvSpPr/>
            <p:nvPr/>
          </p:nvSpPr>
          <p:spPr>
            <a:xfrm>
              <a:off x="7142255" y="2074955"/>
              <a:ext cx="62484" cy="7198"/>
            </a:xfrm>
            <a:custGeom>
              <a:avLst/>
              <a:gdLst/>
              <a:ahLst/>
              <a:cxnLst/>
              <a:rect l="l" t="t" r="r" b="b"/>
              <a:pathLst>
                <a:path w="1059" h="122" extrusionOk="0">
                  <a:moveTo>
                    <a:pt x="56" y="0"/>
                  </a:moveTo>
                  <a:cubicBezTo>
                    <a:pt x="28" y="0"/>
                    <a:pt x="1" y="28"/>
                    <a:pt x="1" y="56"/>
                  </a:cubicBezTo>
                  <a:cubicBezTo>
                    <a:pt x="1" y="93"/>
                    <a:pt x="28" y="121"/>
                    <a:pt x="56" y="121"/>
                  </a:cubicBezTo>
                  <a:lnTo>
                    <a:pt x="1002" y="121"/>
                  </a:lnTo>
                  <a:cubicBezTo>
                    <a:pt x="1040" y="121"/>
                    <a:pt x="1058" y="93"/>
                    <a:pt x="1058" y="56"/>
                  </a:cubicBezTo>
                  <a:cubicBezTo>
                    <a:pt x="1058" y="28"/>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5"/>
            <p:cNvSpPr/>
            <p:nvPr/>
          </p:nvSpPr>
          <p:spPr>
            <a:xfrm>
              <a:off x="7027848" y="2206886"/>
              <a:ext cx="176889" cy="6608"/>
            </a:xfrm>
            <a:custGeom>
              <a:avLst/>
              <a:gdLst/>
              <a:ahLst/>
              <a:cxnLst/>
              <a:rect l="l" t="t" r="r" b="b"/>
              <a:pathLst>
                <a:path w="2998" h="112" extrusionOk="0">
                  <a:moveTo>
                    <a:pt x="56" y="0"/>
                  </a:moveTo>
                  <a:cubicBezTo>
                    <a:pt x="29" y="0"/>
                    <a:pt x="1" y="28"/>
                    <a:pt x="1" y="56"/>
                  </a:cubicBezTo>
                  <a:cubicBezTo>
                    <a:pt x="1" y="84"/>
                    <a:pt x="29" y="111"/>
                    <a:pt x="56" y="111"/>
                  </a:cubicBezTo>
                  <a:lnTo>
                    <a:pt x="2941" y="111"/>
                  </a:lnTo>
                  <a:cubicBezTo>
                    <a:pt x="2979" y="111"/>
                    <a:pt x="2997" y="93"/>
                    <a:pt x="2997" y="56"/>
                  </a:cubicBezTo>
                  <a:cubicBezTo>
                    <a:pt x="2997" y="28"/>
                    <a:pt x="2979" y="0"/>
                    <a:pt x="2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5"/>
            <p:cNvSpPr/>
            <p:nvPr/>
          </p:nvSpPr>
          <p:spPr>
            <a:xfrm>
              <a:off x="6924415" y="2206886"/>
              <a:ext cx="67912" cy="6608"/>
            </a:xfrm>
            <a:custGeom>
              <a:avLst/>
              <a:gdLst/>
              <a:ahLst/>
              <a:cxnLst/>
              <a:rect l="l" t="t" r="r" b="b"/>
              <a:pathLst>
                <a:path w="1151" h="112" extrusionOk="0">
                  <a:moveTo>
                    <a:pt x="65" y="0"/>
                  </a:moveTo>
                  <a:cubicBezTo>
                    <a:pt x="28" y="0"/>
                    <a:pt x="0" y="28"/>
                    <a:pt x="0" y="56"/>
                  </a:cubicBezTo>
                  <a:cubicBezTo>
                    <a:pt x="0" y="84"/>
                    <a:pt x="28" y="111"/>
                    <a:pt x="65" y="111"/>
                  </a:cubicBezTo>
                  <a:lnTo>
                    <a:pt x="1095" y="111"/>
                  </a:lnTo>
                  <a:cubicBezTo>
                    <a:pt x="1123" y="11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5"/>
            <p:cNvSpPr/>
            <p:nvPr/>
          </p:nvSpPr>
          <p:spPr>
            <a:xfrm>
              <a:off x="6820392" y="2206886"/>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5"/>
            <p:cNvSpPr/>
            <p:nvPr/>
          </p:nvSpPr>
          <p:spPr>
            <a:xfrm>
              <a:off x="7123669" y="2357403"/>
              <a:ext cx="67381" cy="7139"/>
            </a:xfrm>
            <a:custGeom>
              <a:avLst/>
              <a:gdLst/>
              <a:ahLst/>
              <a:cxnLst/>
              <a:rect l="l" t="t" r="r" b="b"/>
              <a:pathLst>
                <a:path w="1142" h="121" extrusionOk="0">
                  <a:moveTo>
                    <a:pt x="56" y="0"/>
                  </a:moveTo>
                  <a:cubicBezTo>
                    <a:pt x="19" y="0"/>
                    <a:pt x="0" y="28"/>
                    <a:pt x="0" y="65"/>
                  </a:cubicBezTo>
                  <a:cubicBezTo>
                    <a:pt x="0" y="93"/>
                    <a:pt x="19" y="121"/>
                    <a:pt x="56" y="121"/>
                  </a:cubicBezTo>
                  <a:lnTo>
                    <a:pt x="1086" y="121"/>
                  </a:lnTo>
                  <a:cubicBezTo>
                    <a:pt x="1123" y="121"/>
                    <a:pt x="1141" y="93"/>
                    <a:pt x="1141" y="65"/>
                  </a:cubicBezTo>
                  <a:cubicBezTo>
                    <a:pt x="1141" y="28"/>
                    <a:pt x="1123"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5"/>
            <p:cNvSpPr/>
            <p:nvPr/>
          </p:nvSpPr>
          <p:spPr>
            <a:xfrm>
              <a:off x="7019115" y="2357403"/>
              <a:ext cx="63015" cy="7139"/>
            </a:xfrm>
            <a:custGeom>
              <a:avLst/>
              <a:gdLst/>
              <a:ahLst/>
              <a:cxnLst/>
              <a:rect l="l" t="t" r="r" b="b"/>
              <a:pathLst>
                <a:path w="1068" h="121" extrusionOk="0">
                  <a:moveTo>
                    <a:pt x="56" y="0"/>
                  </a:moveTo>
                  <a:cubicBezTo>
                    <a:pt x="28" y="0"/>
                    <a:pt x="0" y="28"/>
                    <a:pt x="0" y="65"/>
                  </a:cubicBezTo>
                  <a:cubicBezTo>
                    <a:pt x="0" y="93"/>
                    <a:pt x="28" y="121"/>
                    <a:pt x="56" y="121"/>
                  </a:cubicBezTo>
                  <a:lnTo>
                    <a:pt x="1002" y="121"/>
                  </a:lnTo>
                  <a:cubicBezTo>
                    <a:pt x="1039" y="121"/>
                    <a:pt x="1067" y="93"/>
                    <a:pt x="1067" y="65"/>
                  </a:cubicBezTo>
                  <a:cubicBezTo>
                    <a:pt x="1067" y="28"/>
                    <a:pt x="1039"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5"/>
            <p:cNvSpPr/>
            <p:nvPr/>
          </p:nvSpPr>
          <p:spPr>
            <a:xfrm>
              <a:off x="6820392" y="2140094"/>
              <a:ext cx="94227" cy="7139"/>
            </a:xfrm>
            <a:custGeom>
              <a:avLst/>
              <a:gdLst/>
              <a:ahLst/>
              <a:cxnLst/>
              <a:rect l="l" t="t" r="r" b="b"/>
              <a:pathLst>
                <a:path w="1597" h="121" extrusionOk="0">
                  <a:moveTo>
                    <a:pt x="57" y="0"/>
                  </a:moveTo>
                  <a:cubicBezTo>
                    <a:pt x="29" y="0"/>
                    <a:pt x="1" y="28"/>
                    <a:pt x="1" y="65"/>
                  </a:cubicBezTo>
                  <a:cubicBezTo>
                    <a:pt x="1" y="93"/>
                    <a:pt x="29" y="121"/>
                    <a:pt x="57" y="121"/>
                  </a:cubicBezTo>
                  <a:lnTo>
                    <a:pt x="1541" y="121"/>
                  </a:lnTo>
                  <a:cubicBezTo>
                    <a:pt x="1578" y="121"/>
                    <a:pt x="1596" y="93"/>
                    <a:pt x="1596" y="65"/>
                  </a:cubicBezTo>
                  <a:cubicBezTo>
                    <a:pt x="1596" y="28"/>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5"/>
            <p:cNvSpPr/>
            <p:nvPr/>
          </p:nvSpPr>
          <p:spPr>
            <a:xfrm>
              <a:off x="6945184" y="2140094"/>
              <a:ext cx="155531" cy="7139"/>
            </a:xfrm>
            <a:custGeom>
              <a:avLst/>
              <a:gdLst/>
              <a:ahLst/>
              <a:cxnLst/>
              <a:rect l="l" t="t" r="r" b="b"/>
              <a:pathLst>
                <a:path w="2636" h="121" extrusionOk="0">
                  <a:moveTo>
                    <a:pt x="57" y="0"/>
                  </a:moveTo>
                  <a:cubicBezTo>
                    <a:pt x="29" y="0"/>
                    <a:pt x="1" y="28"/>
                    <a:pt x="1" y="65"/>
                  </a:cubicBezTo>
                  <a:cubicBezTo>
                    <a:pt x="1" y="93"/>
                    <a:pt x="29" y="121"/>
                    <a:pt x="57" y="121"/>
                  </a:cubicBezTo>
                  <a:lnTo>
                    <a:pt x="2580" y="121"/>
                  </a:lnTo>
                  <a:cubicBezTo>
                    <a:pt x="2608" y="121"/>
                    <a:pt x="2636" y="93"/>
                    <a:pt x="2636" y="65"/>
                  </a:cubicBezTo>
                  <a:cubicBezTo>
                    <a:pt x="2636" y="28"/>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5"/>
            <p:cNvSpPr/>
            <p:nvPr/>
          </p:nvSpPr>
          <p:spPr>
            <a:xfrm>
              <a:off x="7142255" y="2140094"/>
              <a:ext cx="62484" cy="7139"/>
            </a:xfrm>
            <a:custGeom>
              <a:avLst/>
              <a:gdLst/>
              <a:ahLst/>
              <a:cxnLst/>
              <a:rect l="l" t="t" r="r" b="b"/>
              <a:pathLst>
                <a:path w="1059" h="121" extrusionOk="0">
                  <a:moveTo>
                    <a:pt x="56" y="0"/>
                  </a:moveTo>
                  <a:cubicBezTo>
                    <a:pt x="28" y="0"/>
                    <a:pt x="1" y="28"/>
                    <a:pt x="1" y="65"/>
                  </a:cubicBezTo>
                  <a:cubicBezTo>
                    <a:pt x="1" y="93"/>
                    <a:pt x="28" y="121"/>
                    <a:pt x="56" y="121"/>
                  </a:cubicBezTo>
                  <a:lnTo>
                    <a:pt x="1002" y="121"/>
                  </a:lnTo>
                  <a:cubicBezTo>
                    <a:pt x="1040" y="121"/>
                    <a:pt x="1058" y="93"/>
                    <a:pt x="1058" y="65"/>
                  </a:cubicBezTo>
                  <a:cubicBezTo>
                    <a:pt x="1058" y="28"/>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5"/>
            <p:cNvSpPr/>
            <p:nvPr/>
          </p:nvSpPr>
          <p:spPr>
            <a:xfrm>
              <a:off x="7017994" y="2427440"/>
              <a:ext cx="155531" cy="7198"/>
            </a:xfrm>
            <a:custGeom>
              <a:avLst/>
              <a:gdLst/>
              <a:ahLst/>
              <a:cxnLst/>
              <a:rect l="l" t="t" r="r" b="b"/>
              <a:pathLst>
                <a:path w="2636" h="122" extrusionOk="0">
                  <a:moveTo>
                    <a:pt x="56" y="1"/>
                  </a:moveTo>
                  <a:cubicBezTo>
                    <a:pt x="29" y="1"/>
                    <a:pt x="1" y="28"/>
                    <a:pt x="1" y="66"/>
                  </a:cubicBezTo>
                  <a:cubicBezTo>
                    <a:pt x="1" y="93"/>
                    <a:pt x="29" y="121"/>
                    <a:pt x="56" y="121"/>
                  </a:cubicBezTo>
                  <a:lnTo>
                    <a:pt x="2580" y="121"/>
                  </a:lnTo>
                  <a:cubicBezTo>
                    <a:pt x="2607" y="121"/>
                    <a:pt x="2635" y="93"/>
                    <a:pt x="2635" y="66"/>
                  </a:cubicBezTo>
                  <a:cubicBezTo>
                    <a:pt x="2635" y="28"/>
                    <a:pt x="2607" y="1"/>
                    <a:pt x="2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5"/>
            <p:cNvSpPr/>
            <p:nvPr/>
          </p:nvSpPr>
          <p:spPr>
            <a:xfrm>
              <a:off x="7018584" y="2493111"/>
              <a:ext cx="62425" cy="7198"/>
            </a:xfrm>
            <a:custGeom>
              <a:avLst/>
              <a:gdLst/>
              <a:ahLst/>
              <a:cxnLst/>
              <a:rect l="l" t="t" r="r" b="b"/>
              <a:pathLst>
                <a:path w="1058" h="122" extrusionOk="0">
                  <a:moveTo>
                    <a:pt x="56" y="1"/>
                  </a:moveTo>
                  <a:cubicBezTo>
                    <a:pt x="28" y="1"/>
                    <a:pt x="0" y="29"/>
                    <a:pt x="0" y="56"/>
                  </a:cubicBezTo>
                  <a:cubicBezTo>
                    <a:pt x="0" y="94"/>
                    <a:pt x="28" y="121"/>
                    <a:pt x="56" y="121"/>
                  </a:cubicBezTo>
                  <a:lnTo>
                    <a:pt x="1002" y="121"/>
                  </a:lnTo>
                  <a:cubicBezTo>
                    <a:pt x="1030" y="121"/>
                    <a:pt x="1058" y="94"/>
                    <a:pt x="1058" y="56"/>
                  </a:cubicBezTo>
                  <a:cubicBezTo>
                    <a:pt x="1058" y="29"/>
                    <a:pt x="1030"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5"/>
            <p:cNvSpPr/>
            <p:nvPr/>
          </p:nvSpPr>
          <p:spPr>
            <a:xfrm>
              <a:off x="7433436" y="2415403"/>
              <a:ext cx="731867" cy="521700"/>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5"/>
            <p:cNvSpPr/>
            <p:nvPr/>
          </p:nvSpPr>
          <p:spPr>
            <a:xfrm>
              <a:off x="7430191" y="2412099"/>
              <a:ext cx="738947" cy="528839"/>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5"/>
            <p:cNvSpPr/>
            <p:nvPr/>
          </p:nvSpPr>
          <p:spPr>
            <a:xfrm>
              <a:off x="7474502" y="2375989"/>
              <a:ext cx="731867" cy="88209"/>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5"/>
            <p:cNvSpPr/>
            <p:nvPr/>
          </p:nvSpPr>
          <p:spPr>
            <a:xfrm>
              <a:off x="7471198" y="2372685"/>
              <a:ext cx="738475" cy="94758"/>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5"/>
            <p:cNvSpPr/>
            <p:nvPr/>
          </p:nvSpPr>
          <p:spPr>
            <a:xfrm>
              <a:off x="7553862" y="2401715"/>
              <a:ext cx="33454" cy="33985"/>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5"/>
            <p:cNvSpPr/>
            <p:nvPr/>
          </p:nvSpPr>
          <p:spPr>
            <a:xfrm>
              <a:off x="7606434" y="2401715"/>
              <a:ext cx="33985" cy="33985"/>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5"/>
            <p:cNvSpPr/>
            <p:nvPr/>
          </p:nvSpPr>
          <p:spPr>
            <a:xfrm>
              <a:off x="7501349" y="2401715"/>
              <a:ext cx="33985" cy="33985"/>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5"/>
            <p:cNvSpPr/>
            <p:nvPr/>
          </p:nvSpPr>
          <p:spPr>
            <a:xfrm>
              <a:off x="7473971" y="2464140"/>
              <a:ext cx="732398" cy="430246"/>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5"/>
            <p:cNvSpPr/>
            <p:nvPr/>
          </p:nvSpPr>
          <p:spPr>
            <a:xfrm>
              <a:off x="7470667" y="2460305"/>
              <a:ext cx="739006" cy="437386"/>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5"/>
            <p:cNvSpPr/>
            <p:nvPr/>
          </p:nvSpPr>
          <p:spPr>
            <a:xfrm>
              <a:off x="7778310" y="2564859"/>
              <a:ext cx="336078" cy="6608"/>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5"/>
            <p:cNvSpPr/>
            <p:nvPr/>
          </p:nvSpPr>
          <p:spPr>
            <a:xfrm>
              <a:off x="7778310" y="2614657"/>
              <a:ext cx="122666" cy="7139"/>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5"/>
            <p:cNvSpPr/>
            <p:nvPr/>
          </p:nvSpPr>
          <p:spPr>
            <a:xfrm>
              <a:off x="7941395" y="2614657"/>
              <a:ext cx="147270" cy="7139"/>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5"/>
            <p:cNvSpPr/>
            <p:nvPr/>
          </p:nvSpPr>
          <p:spPr>
            <a:xfrm>
              <a:off x="7778310" y="2766237"/>
              <a:ext cx="217896" cy="666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5"/>
            <p:cNvSpPr/>
            <p:nvPr/>
          </p:nvSpPr>
          <p:spPr>
            <a:xfrm>
              <a:off x="7778310" y="2667170"/>
              <a:ext cx="338851" cy="7198"/>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5"/>
            <p:cNvSpPr/>
            <p:nvPr/>
          </p:nvSpPr>
          <p:spPr>
            <a:xfrm>
              <a:off x="7778310" y="2716969"/>
              <a:ext cx="112223" cy="7198"/>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5"/>
            <p:cNvSpPr/>
            <p:nvPr/>
          </p:nvSpPr>
          <p:spPr>
            <a:xfrm>
              <a:off x="7915670" y="2716969"/>
              <a:ext cx="198720" cy="7198"/>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5"/>
            <p:cNvSpPr/>
            <p:nvPr/>
          </p:nvSpPr>
          <p:spPr>
            <a:xfrm>
              <a:off x="7525953" y="2548397"/>
              <a:ext cx="219017" cy="219017"/>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5"/>
            <p:cNvSpPr/>
            <p:nvPr/>
          </p:nvSpPr>
          <p:spPr>
            <a:xfrm>
              <a:off x="7522649" y="2545151"/>
              <a:ext cx="225567" cy="225567"/>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5"/>
            <p:cNvSpPr/>
            <p:nvPr/>
          </p:nvSpPr>
          <p:spPr>
            <a:xfrm>
              <a:off x="7516631" y="2550049"/>
              <a:ext cx="218486" cy="218427"/>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5"/>
            <p:cNvSpPr/>
            <p:nvPr/>
          </p:nvSpPr>
          <p:spPr>
            <a:xfrm>
              <a:off x="7513386" y="2546213"/>
              <a:ext cx="225567" cy="225567"/>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5"/>
            <p:cNvSpPr/>
            <p:nvPr/>
          </p:nvSpPr>
          <p:spPr>
            <a:xfrm>
              <a:off x="7662251" y="2565921"/>
              <a:ext cx="54813" cy="54813"/>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5"/>
            <p:cNvSpPr/>
            <p:nvPr/>
          </p:nvSpPr>
          <p:spPr>
            <a:xfrm>
              <a:off x="7658947" y="2562085"/>
              <a:ext cx="61363" cy="61894"/>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5"/>
            <p:cNvSpPr/>
            <p:nvPr/>
          </p:nvSpPr>
          <p:spPr>
            <a:xfrm>
              <a:off x="7985707" y="2216444"/>
              <a:ext cx="377203" cy="339087"/>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5"/>
            <p:cNvSpPr/>
            <p:nvPr/>
          </p:nvSpPr>
          <p:spPr>
            <a:xfrm>
              <a:off x="8001047" y="2212904"/>
              <a:ext cx="345991" cy="345991"/>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5"/>
            <p:cNvSpPr/>
            <p:nvPr/>
          </p:nvSpPr>
          <p:spPr>
            <a:xfrm>
              <a:off x="7997212" y="2199923"/>
              <a:ext cx="384873" cy="339382"/>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5"/>
            <p:cNvSpPr/>
            <p:nvPr/>
          </p:nvSpPr>
          <p:spPr>
            <a:xfrm>
              <a:off x="8016388" y="2196442"/>
              <a:ext cx="345991" cy="345991"/>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5"/>
            <p:cNvSpPr/>
            <p:nvPr/>
          </p:nvSpPr>
          <p:spPr>
            <a:xfrm>
              <a:off x="8070553" y="2285655"/>
              <a:ext cx="224505" cy="141842"/>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5"/>
            <p:cNvSpPr/>
            <p:nvPr/>
          </p:nvSpPr>
          <p:spPr>
            <a:xfrm>
              <a:off x="8066718" y="2282410"/>
              <a:ext cx="231585" cy="148391"/>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25144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600"/>
            <a:ext cx="4291200" cy="2484300"/>
          </a:xfrm>
          <a:prstGeom prst="rect">
            <a:avLst/>
          </a:prstGeom>
        </p:spPr>
        <p:txBody>
          <a:bodyPr spcFirstLastPara="1" wrap="square" lIns="91425" tIns="91425" rIns="91425" bIns="91425" anchor="t" anchorCtr="0">
            <a:noAutofit/>
          </a:bodyPr>
          <a:lstStyle/>
          <a:p>
            <a:pPr marL="0" indent="0">
              <a:lnSpc>
                <a:spcPct val="107000"/>
              </a:lnSpc>
              <a:spcAft>
                <a:spcPts val="800"/>
              </a:spcAft>
              <a:buNone/>
            </a:pPr>
            <a:r>
              <a:rPr lang="en-US" sz="1400" dirty="0" err="1">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PowerToys</a:t>
            </a:r>
            <a:endParaRPr lang="en-US" sz="140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07000"/>
              </a:lnSpc>
              <a:spcAft>
                <a:spcPts val="800"/>
              </a:spcAft>
              <a:buFontTx/>
              <a:buChar char="-"/>
            </a:pPr>
            <a:r>
              <a:rPr lang="en-US" sz="1400" dirty="0" err="1">
                <a:effectLst/>
                <a:latin typeface="Open Sans" panose="020B0606030504020204" pitchFamily="34" charset="0"/>
                <a:ea typeface="Open Sans" panose="020B0606030504020204" pitchFamily="34" charset="0"/>
                <a:cs typeface="Open Sans" panose="020B0606030504020204" pitchFamily="34" charset="0"/>
              </a:rPr>
              <a:t>FancyZones</a:t>
            </a:r>
            <a:r>
              <a:rPr lang="en-US" sz="1400" dirty="0">
                <a:effectLst/>
                <a:latin typeface="Open Sans" panose="020B0606030504020204" pitchFamily="34" charset="0"/>
                <a:ea typeface="Open Sans" panose="020B0606030504020204" pitchFamily="34" charset="0"/>
                <a:cs typeface="Open Sans" panose="020B0606030504020204" pitchFamily="34" charset="0"/>
              </a:rPr>
              <a:t> – makes it easy to create window layouts/split screen</a:t>
            </a:r>
          </a:p>
          <a:p>
            <a:pPr marL="171450" indent="-171450">
              <a:lnSpc>
                <a:spcPct val="107000"/>
              </a:lnSpc>
              <a:spcAft>
                <a:spcPts val="800"/>
              </a:spcAft>
              <a:buFontTx/>
              <a:buChar char="-"/>
            </a:pPr>
            <a:r>
              <a:rPr lang="en-US" sz="1400" dirty="0">
                <a:effectLst/>
                <a:latin typeface="Open Sans" panose="020B0606030504020204" pitchFamily="34" charset="0"/>
                <a:ea typeface="Open Sans" panose="020B0606030504020204" pitchFamily="34" charset="0"/>
                <a:cs typeface="Open Sans" panose="020B0606030504020204" pitchFamily="34" charset="0"/>
              </a:rPr>
              <a:t>Text Extractor – my new favorite OCR software (Win + Shift + T)</a:t>
            </a:r>
          </a:p>
          <a:p>
            <a:pPr marL="0" indent="0">
              <a:lnSpc>
                <a:spcPct val="107000"/>
              </a:lnSpc>
              <a:spcAft>
                <a:spcPts val="800"/>
              </a:spcAft>
              <a:buNone/>
            </a:pPr>
            <a:r>
              <a:rPr lang="en-US" sz="1400" dirty="0">
                <a:latin typeface="Open Sans" panose="020B0606030504020204" pitchFamily="34" charset="0"/>
                <a:ea typeface="Open Sans" panose="020B0606030504020204" pitchFamily="34" charset="0"/>
                <a:cs typeface="Open Sans" panose="020B0606030504020204" pitchFamily="34" charset="0"/>
              </a:rPr>
              <a:t>Other OCR options</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07000"/>
              </a:lnSpc>
              <a:spcAft>
                <a:spcPts val="800"/>
              </a:spcAft>
              <a:buFontTx/>
              <a:buChar char="-"/>
            </a:pPr>
            <a:r>
              <a:rPr lang="en-US" sz="1400" dirty="0">
                <a:latin typeface="Open Sans" panose="020B0606030504020204" pitchFamily="34" charset="0"/>
                <a:ea typeface="Open Sans" panose="020B0606030504020204" pitchFamily="34" charset="0"/>
                <a:cs typeface="Open Sans" panose="020B0606030504020204" pitchFamily="34" charset="0"/>
              </a:rPr>
              <a:t>Slack – has a decent built in OCR system, can use phone to scan</a:t>
            </a:r>
          </a:p>
          <a:p>
            <a:pPr marL="171450" indent="-171450">
              <a:lnSpc>
                <a:spcPct val="107000"/>
              </a:lnSpc>
              <a:spcAft>
                <a:spcPts val="800"/>
              </a:spcAft>
              <a:buFontTx/>
              <a:buChar char="-"/>
            </a:pPr>
            <a:r>
              <a:rPr lang="en-US" sz="1400" dirty="0" err="1">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Soda</a:t>
            </a:r>
            <a:r>
              <a:rPr lang="en-US" sz="1400" dirty="0" err="1">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PDF</a:t>
            </a:r>
            <a:r>
              <a:rPr lang="en-US" sz="1400" dirty="0">
                <a:latin typeface="Open Sans" panose="020B0606030504020204" pitchFamily="34" charset="0"/>
                <a:ea typeface="Open Sans" panose="020B0606030504020204" pitchFamily="34" charset="0"/>
                <a:cs typeface="Open Sans" panose="020B0606030504020204" pitchFamily="34" charset="0"/>
              </a:rPr>
              <a:t> – reliable, another free option</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152400" lvl="0" indent="0" algn="l" rtl="0">
              <a:spcBef>
                <a:spcPts val="0"/>
              </a:spcBef>
              <a:spcAft>
                <a:spcPts val="0"/>
              </a:spcAft>
              <a:buSzPts val="1200"/>
              <a:buNone/>
            </a:pPr>
            <a:endParaRPr lang="en-US" u="sng"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Othe</a:t>
            </a:r>
            <a:r>
              <a:rPr lang="en" dirty="0"/>
              <a:t>r Helpful Programs (Windows)</a:t>
            </a:r>
            <a:endParaRPr dirty="0"/>
          </a:p>
        </p:txBody>
      </p:sp>
      <p:pic>
        <p:nvPicPr>
          <p:cNvPr id="3" name="Picture 2" descr="A screenshot of a computer&#10;&#10;Description automatically generated">
            <a:extLst>
              <a:ext uri="{FF2B5EF4-FFF2-40B4-BE49-F238E27FC236}">
                <a16:creationId xmlns:a16="http://schemas.microsoft.com/office/drawing/2014/main" id="{D2D14CC0-7EC6-028A-65E8-25731301A02E}"/>
              </a:ext>
            </a:extLst>
          </p:cNvPr>
          <p:cNvPicPr>
            <a:picLocks noChangeAspect="1"/>
          </p:cNvPicPr>
          <p:nvPr/>
        </p:nvPicPr>
        <p:blipFill>
          <a:blip r:embed="rId5"/>
          <a:stretch>
            <a:fillRect/>
          </a:stretch>
        </p:blipFill>
        <p:spPr>
          <a:xfrm>
            <a:off x="5011200" y="1329600"/>
            <a:ext cx="3462423" cy="3195282"/>
          </a:xfrm>
          <a:prstGeom prst="rect">
            <a:avLst/>
          </a:prstGeom>
        </p:spPr>
      </p:pic>
      <p:pic>
        <p:nvPicPr>
          <p:cNvPr id="2052" name="Picture 4">
            <a:extLst>
              <a:ext uri="{FF2B5EF4-FFF2-40B4-BE49-F238E27FC236}">
                <a16:creationId xmlns:a16="http://schemas.microsoft.com/office/drawing/2014/main" id="{844C0ADB-8765-F44C-8DE6-7BD710374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5206" y="1208477"/>
            <a:ext cx="1587205" cy="34375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11AD56E-7D9E-4867-EAB0-5E7130C79A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472" y="1208477"/>
            <a:ext cx="1587205" cy="343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00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600"/>
            <a:ext cx="4291200" cy="2484300"/>
          </a:xfrm>
          <a:prstGeom prst="rect">
            <a:avLst/>
          </a:prstGeom>
        </p:spPr>
        <p:txBody>
          <a:bodyPr spcFirstLastPara="1" wrap="square" lIns="91425" tIns="91425" rIns="91425" bIns="91425" anchor="t" anchorCtr="0">
            <a:noAutofit/>
          </a:bodyPr>
          <a:lstStyle/>
          <a:p>
            <a:pPr marL="0" indent="0">
              <a:lnSpc>
                <a:spcPct val="107000"/>
              </a:lnSpc>
              <a:spcAft>
                <a:spcPts val="800"/>
              </a:spcAft>
              <a:buNone/>
            </a:pPr>
            <a:r>
              <a:rPr lang="en-US" dirty="0" err="1">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Ebook</a:t>
            </a:r>
            <a:r>
              <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Reader 64Bit</a:t>
            </a:r>
            <a:endPar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7000"/>
              </a:lnSpc>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Lets you read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EPubs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07000"/>
              </a:lnSpc>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Can also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convert</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PDFs to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Epubs</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152400" lvl="0" indent="0" algn="l" rtl="0">
              <a:spcBef>
                <a:spcPts val="0"/>
              </a:spcBef>
              <a:spcAft>
                <a:spcPts val="0"/>
              </a:spcAft>
              <a:buSzPts val="1200"/>
              <a:buNone/>
            </a:pPr>
            <a:endParaRPr lang="en-US" u="sng"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Othe</a:t>
            </a:r>
            <a:r>
              <a:rPr lang="en" dirty="0"/>
              <a:t>r Helpful Programs (cont.)</a:t>
            </a:r>
            <a:endParaRPr dirty="0"/>
          </a:p>
        </p:txBody>
      </p:sp>
      <p:grpSp>
        <p:nvGrpSpPr>
          <p:cNvPr id="2" name="Google Shape;1598;p30">
            <a:extLst>
              <a:ext uri="{FF2B5EF4-FFF2-40B4-BE49-F238E27FC236}">
                <a16:creationId xmlns:a16="http://schemas.microsoft.com/office/drawing/2014/main" id="{2BE58BA1-E7DF-5083-B4DE-C4DAB6BA5019}"/>
              </a:ext>
            </a:extLst>
          </p:cNvPr>
          <p:cNvGrpSpPr/>
          <p:nvPr/>
        </p:nvGrpSpPr>
        <p:grpSpPr>
          <a:xfrm>
            <a:off x="7814889" y="900912"/>
            <a:ext cx="887675" cy="801288"/>
            <a:chOff x="6544194" y="2365864"/>
            <a:chExt cx="529544" cy="478038"/>
          </a:xfrm>
        </p:grpSpPr>
        <p:sp>
          <p:nvSpPr>
            <p:cNvPr id="3" name="Google Shape;1599;p30">
              <a:extLst>
                <a:ext uri="{FF2B5EF4-FFF2-40B4-BE49-F238E27FC236}">
                  <a16:creationId xmlns:a16="http://schemas.microsoft.com/office/drawing/2014/main" id="{C7575070-A58A-E5A7-5283-079FE72A3F1B}"/>
                </a:ext>
              </a:extLst>
            </p:cNvPr>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00;p30">
              <a:extLst>
                <a:ext uri="{FF2B5EF4-FFF2-40B4-BE49-F238E27FC236}">
                  <a16:creationId xmlns:a16="http://schemas.microsoft.com/office/drawing/2014/main" id="{FE153012-DACE-E617-D12C-B21A3C13C3C8}"/>
                </a:ext>
              </a:extLst>
            </p:cNvPr>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01;p30">
              <a:extLst>
                <a:ext uri="{FF2B5EF4-FFF2-40B4-BE49-F238E27FC236}">
                  <a16:creationId xmlns:a16="http://schemas.microsoft.com/office/drawing/2014/main" id="{05D384A7-8DA6-110E-01C0-FE36B3C3C9D3}"/>
                </a:ext>
              </a:extLst>
            </p:cNvPr>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02;p30">
              <a:extLst>
                <a:ext uri="{FF2B5EF4-FFF2-40B4-BE49-F238E27FC236}">
                  <a16:creationId xmlns:a16="http://schemas.microsoft.com/office/drawing/2014/main" id="{17389948-0EAD-5D73-F3ED-667497B72C9D}"/>
                </a:ext>
              </a:extLst>
            </p:cNvPr>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03;p30">
              <a:extLst>
                <a:ext uri="{FF2B5EF4-FFF2-40B4-BE49-F238E27FC236}">
                  <a16:creationId xmlns:a16="http://schemas.microsoft.com/office/drawing/2014/main" id="{938B2392-458F-9A20-F8C6-2726C96870F3}"/>
                </a:ext>
              </a:extLst>
            </p:cNvPr>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4;p30">
              <a:extLst>
                <a:ext uri="{FF2B5EF4-FFF2-40B4-BE49-F238E27FC236}">
                  <a16:creationId xmlns:a16="http://schemas.microsoft.com/office/drawing/2014/main" id="{C4EAB33C-5CE0-9EF7-C5F1-E705AE8E4265}"/>
                </a:ext>
              </a:extLst>
            </p:cNvPr>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05;p30">
              <a:extLst>
                <a:ext uri="{FF2B5EF4-FFF2-40B4-BE49-F238E27FC236}">
                  <a16:creationId xmlns:a16="http://schemas.microsoft.com/office/drawing/2014/main" id="{ECD5AF08-A9FC-D728-CF29-FD4689F31895}"/>
                </a:ext>
              </a:extLst>
            </p:cNvPr>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06;p30">
              <a:extLst>
                <a:ext uri="{FF2B5EF4-FFF2-40B4-BE49-F238E27FC236}">
                  <a16:creationId xmlns:a16="http://schemas.microsoft.com/office/drawing/2014/main" id="{50E5B338-0867-CCBE-D1FC-CA13BD0327F7}"/>
                </a:ext>
              </a:extLst>
            </p:cNvPr>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07;p30">
              <a:extLst>
                <a:ext uri="{FF2B5EF4-FFF2-40B4-BE49-F238E27FC236}">
                  <a16:creationId xmlns:a16="http://schemas.microsoft.com/office/drawing/2014/main" id="{A368461D-08EE-0BD0-C69B-4440311183DB}"/>
                </a:ext>
              </a:extLst>
            </p:cNvPr>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08;p30">
              <a:extLst>
                <a:ext uri="{FF2B5EF4-FFF2-40B4-BE49-F238E27FC236}">
                  <a16:creationId xmlns:a16="http://schemas.microsoft.com/office/drawing/2014/main" id="{B8164A55-728A-01A2-FCBB-C7AC2249D7A6}"/>
                </a:ext>
              </a:extLst>
            </p:cNvPr>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5283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600"/>
            <a:ext cx="4291200" cy="2484300"/>
          </a:xfrm>
          <a:prstGeom prst="rect">
            <a:avLst/>
          </a:prstGeom>
        </p:spPr>
        <p:txBody>
          <a:bodyPr spcFirstLastPara="1" wrap="square" lIns="91425" tIns="91425" rIns="91425" bIns="91425" anchor="t" anchorCtr="0">
            <a:noAutofit/>
          </a:bodyPr>
          <a:lstStyle/>
          <a:p>
            <a:pPr marL="0" indent="0">
              <a:lnSpc>
                <a:spcPct val="107000"/>
              </a:lnSpc>
              <a:spcAft>
                <a:spcPts val="800"/>
              </a:spcAft>
              <a:buNone/>
            </a:pPr>
            <a:r>
              <a:rPr lang="en-US" dirty="0" err="1">
                <a:solidFill>
                  <a:srgbClr val="191919"/>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Ebook</a:t>
            </a:r>
            <a:r>
              <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Reader 64Bit</a:t>
            </a:r>
            <a:endPar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7000"/>
              </a:lnSpc>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Lets you read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EPubs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07000"/>
              </a:lnSpc>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Can also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convert</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PDFs to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Epubs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Start All Back</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Reverts to Windows 10 layout, keeps rest of 11</a:t>
            </a:r>
          </a:p>
          <a:p>
            <a:pPr marL="285750" indent="-285750">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Asks for you to pay after a while but you can just click x lol</a:t>
            </a:r>
          </a:p>
          <a:p>
            <a:pPr marL="0" indent="0">
              <a:lnSpc>
                <a:spcPct val="107000"/>
              </a:lnSpc>
              <a:spcAft>
                <a:spcPts val="800"/>
              </a:spcAft>
              <a:buNone/>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152400" lvl="0" indent="0" algn="l" rtl="0">
              <a:spcBef>
                <a:spcPts val="0"/>
              </a:spcBef>
              <a:spcAft>
                <a:spcPts val="0"/>
              </a:spcAft>
              <a:buSzPts val="1200"/>
              <a:buNone/>
            </a:pPr>
            <a:endParaRPr lang="en-US" u="sng"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Othe</a:t>
            </a:r>
            <a:r>
              <a:rPr lang="en" dirty="0"/>
              <a:t>r Helpful Programs (cont.)</a:t>
            </a:r>
            <a:endParaRPr dirty="0"/>
          </a:p>
        </p:txBody>
      </p:sp>
      <p:grpSp>
        <p:nvGrpSpPr>
          <p:cNvPr id="2" name="Google Shape;1598;p30">
            <a:extLst>
              <a:ext uri="{FF2B5EF4-FFF2-40B4-BE49-F238E27FC236}">
                <a16:creationId xmlns:a16="http://schemas.microsoft.com/office/drawing/2014/main" id="{32401F29-70A9-D24B-4644-09737813EE57}"/>
              </a:ext>
            </a:extLst>
          </p:cNvPr>
          <p:cNvGrpSpPr/>
          <p:nvPr/>
        </p:nvGrpSpPr>
        <p:grpSpPr>
          <a:xfrm>
            <a:off x="7814889" y="900912"/>
            <a:ext cx="887675" cy="801288"/>
            <a:chOff x="6544194" y="2365864"/>
            <a:chExt cx="529544" cy="478038"/>
          </a:xfrm>
        </p:grpSpPr>
        <p:sp>
          <p:nvSpPr>
            <p:cNvPr id="3" name="Google Shape;1599;p30">
              <a:extLst>
                <a:ext uri="{FF2B5EF4-FFF2-40B4-BE49-F238E27FC236}">
                  <a16:creationId xmlns:a16="http://schemas.microsoft.com/office/drawing/2014/main" id="{DAA00F00-B686-CBF2-7154-067DFE9E2BCB}"/>
                </a:ext>
              </a:extLst>
            </p:cNvPr>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00;p30">
              <a:extLst>
                <a:ext uri="{FF2B5EF4-FFF2-40B4-BE49-F238E27FC236}">
                  <a16:creationId xmlns:a16="http://schemas.microsoft.com/office/drawing/2014/main" id="{9D1A5208-C858-4DC1-C47A-2F63E4E1E73F}"/>
                </a:ext>
              </a:extLst>
            </p:cNvPr>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01;p30">
              <a:extLst>
                <a:ext uri="{FF2B5EF4-FFF2-40B4-BE49-F238E27FC236}">
                  <a16:creationId xmlns:a16="http://schemas.microsoft.com/office/drawing/2014/main" id="{5555B111-37C3-9265-2238-BABA589BDB3C}"/>
                </a:ext>
              </a:extLst>
            </p:cNvPr>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02;p30">
              <a:extLst>
                <a:ext uri="{FF2B5EF4-FFF2-40B4-BE49-F238E27FC236}">
                  <a16:creationId xmlns:a16="http://schemas.microsoft.com/office/drawing/2014/main" id="{2966DF7E-3804-90A0-180C-0554A3701580}"/>
                </a:ext>
              </a:extLst>
            </p:cNvPr>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03;p30">
              <a:extLst>
                <a:ext uri="{FF2B5EF4-FFF2-40B4-BE49-F238E27FC236}">
                  <a16:creationId xmlns:a16="http://schemas.microsoft.com/office/drawing/2014/main" id="{89EA9D28-7C9E-66DF-2DA3-C886A30EDC1F}"/>
                </a:ext>
              </a:extLst>
            </p:cNvPr>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04;p30">
              <a:extLst>
                <a:ext uri="{FF2B5EF4-FFF2-40B4-BE49-F238E27FC236}">
                  <a16:creationId xmlns:a16="http://schemas.microsoft.com/office/drawing/2014/main" id="{E2E8DE9E-AC53-F9B8-7C3C-2853D8CE3142}"/>
                </a:ext>
              </a:extLst>
            </p:cNvPr>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5;p30">
              <a:extLst>
                <a:ext uri="{FF2B5EF4-FFF2-40B4-BE49-F238E27FC236}">
                  <a16:creationId xmlns:a16="http://schemas.microsoft.com/office/drawing/2014/main" id="{F0DFBD1D-283C-4D33-0B70-CFA3D5E0D40B}"/>
                </a:ext>
              </a:extLst>
            </p:cNvPr>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06;p30">
              <a:extLst>
                <a:ext uri="{FF2B5EF4-FFF2-40B4-BE49-F238E27FC236}">
                  <a16:creationId xmlns:a16="http://schemas.microsoft.com/office/drawing/2014/main" id="{F6AEE6FD-9FB5-17DB-495B-D7094C804FEA}"/>
                </a:ext>
              </a:extLst>
            </p:cNvPr>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07;p30">
              <a:extLst>
                <a:ext uri="{FF2B5EF4-FFF2-40B4-BE49-F238E27FC236}">
                  <a16:creationId xmlns:a16="http://schemas.microsoft.com/office/drawing/2014/main" id="{3E3DABC4-3F77-9EA5-0670-5D7E91D33B15}"/>
                </a:ext>
              </a:extLst>
            </p:cNvPr>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08;p30">
              <a:extLst>
                <a:ext uri="{FF2B5EF4-FFF2-40B4-BE49-F238E27FC236}">
                  <a16:creationId xmlns:a16="http://schemas.microsoft.com/office/drawing/2014/main" id="{D5B15456-F71A-90DB-6947-6FB594087FE8}"/>
                </a:ext>
              </a:extLst>
            </p:cNvPr>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7048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Othe</a:t>
            </a:r>
            <a:r>
              <a:rPr lang="en" dirty="0"/>
              <a:t>r Helpful Programs (cont.)</a:t>
            </a:r>
            <a:endParaRPr dirty="0"/>
          </a:p>
        </p:txBody>
      </p:sp>
      <p:pic>
        <p:nvPicPr>
          <p:cNvPr id="4" name="Picture 3" descr="A screenshot of a computer&#10;&#10;Description automatically generated">
            <a:extLst>
              <a:ext uri="{FF2B5EF4-FFF2-40B4-BE49-F238E27FC236}">
                <a16:creationId xmlns:a16="http://schemas.microsoft.com/office/drawing/2014/main" id="{D5D0054A-87AB-25AF-752C-EDF0F2EB9E5D}"/>
              </a:ext>
            </a:extLst>
          </p:cNvPr>
          <p:cNvPicPr>
            <a:picLocks noChangeAspect="1"/>
          </p:cNvPicPr>
          <p:nvPr/>
        </p:nvPicPr>
        <p:blipFill>
          <a:blip r:embed="rId3"/>
          <a:stretch>
            <a:fillRect/>
          </a:stretch>
        </p:blipFill>
        <p:spPr>
          <a:xfrm>
            <a:off x="2040302" y="1269154"/>
            <a:ext cx="5063396" cy="3156711"/>
          </a:xfrm>
          <a:prstGeom prst="rect">
            <a:avLst/>
          </a:prstGeom>
        </p:spPr>
      </p:pic>
    </p:spTree>
    <p:extLst>
      <p:ext uri="{BB962C8B-B14F-4D97-AF65-F5344CB8AC3E}">
        <p14:creationId xmlns:p14="http://schemas.microsoft.com/office/powerpoint/2010/main" val="776858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5"/>
          <p:cNvSpPr txBox="1">
            <a:spLocks noGrp="1"/>
          </p:cNvSpPr>
          <p:nvPr>
            <p:ph type="body" idx="4294967295"/>
          </p:nvPr>
        </p:nvSpPr>
        <p:spPr>
          <a:xfrm>
            <a:off x="720000" y="1329600"/>
            <a:ext cx="4291200" cy="2484300"/>
          </a:xfrm>
          <a:prstGeom prst="rect">
            <a:avLst/>
          </a:prstGeom>
        </p:spPr>
        <p:txBody>
          <a:bodyPr spcFirstLastPara="1" wrap="square" lIns="91425" tIns="91425" rIns="91425" bIns="91425" anchor="t" anchorCtr="0">
            <a:noAutofit/>
          </a:bodyPr>
          <a:lstStyle/>
          <a:p>
            <a:pPr marL="0" indent="0">
              <a:lnSpc>
                <a:spcPct val="107000"/>
              </a:lnSpc>
              <a:spcAft>
                <a:spcPts val="800"/>
              </a:spcAft>
              <a:buNone/>
            </a:pPr>
            <a:r>
              <a:rPr lang="en-US" dirty="0" err="1">
                <a:solidFill>
                  <a:srgbClr val="191919"/>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Ebook</a:t>
            </a:r>
            <a:r>
              <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Reader 64Bit</a:t>
            </a:r>
            <a:endParaRPr lang="en-US"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7000"/>
              </a:lnSpc>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Lets you read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EPubs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07000"/>
              </a:lnSpc>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Can also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convert</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PDFs to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Epubs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Start All Back</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Reverts to Windows 10 layout, keeps rest of 11</a:t>
            </a:r>
          </a:p>
          <a:p>
            <a:pPr marL="285750" indent="-285750">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Asks for you to pay after a while but you can just click x lol</a:t>
            </a:r>
          </a:p>
          <a:p>
            <a:pPr marL="0" indent="0">
              <a:spcAft>
                <a:spcPts val="800"/>
              </a:spcAft>
              <a:buNone/>
            </a:pPr>
            <a:r>
              <a:rPr lang="en-US" dirty="0" err="1">
                <a:solidFill>
                  <a:schemeClr val="tx2"/>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DocFetcher</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Incredibly amazingly stupendously useful</a:t>
            </a:r>
          </a:p>
          <a:p>
            <a:pPr marL="285750" indent="-285750">
              <a:spcAft>
                <a:spcPts val="800"/>
              </a:spcAft>
              <a:buFontTx/>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Indexes your entire Dropbox, searching files has never been this easy!</a:t>
            </a:r>
          </a:p>
          <a:p>
            <a:pPr marL="0" indent="0">
              <a:lnSpc>
                <a:spcPct val="107000"/>
              </a:lnSpc>
              <a:spcAft>
                <a:spcPts val="800"/>
              </a:spcAft>
              <a:buNone/>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152400" lvl="0" indent="0" algn="l" rtl="0">
              <a:spcBef>
                <a:spcPts val="0"/>
              </a:spcBef>
              <a:spcAft>
                <a:spcPts val="0"/>
              </a:spcAft>
              <a:buSzPts val="1200"/>
              <a:buNone/>
            </a:pPr>
            <a:endParaRPr lang="en-US" u="sng" dirty="0"/>
          </a:p>
        </p:txBody>
      </p:sp>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Othe</a:t>
            </a:r>
            <a:r>
              <a:rPr lang="en" dirty="0"/>
              <a:t>r Helpful Programs (cont.)</a:t>
            </a:r>
            <a:endParaRPr dirty="0"/>
          </a:p>
        </p:txBody>
      </p:sp>
      <p:grpSp>
        <p:nvGrpSpPr>
          <p:cNvPr id="2" name="Google Shape;1598;p30">
            <a:extLst>
              <a:ext uri="{FF2B5EF4-FFF2-40B4-BE49-F238E27FC236}">
                <a16:creationId xmlns:a16="http://schemas.microsoft.com/office/drawing/2014/main" id="{37D16C03-AF14-135F-FD03-CC321F26B184}"/>
              </a:ext>
            </a:extLst>
          </p:cNvPr>
          <p:cNvGrpSpPr/>
          <p:nvPr/>
        </p:nvGrpSpPr>
        <p:grpSpPr>
          <a:xfrm>
            <a:off x="7814889" y="900912"/>
            <a:ext cx="887675" cy="801288"/>
            <a:chOff x="6544194" y="2365864"/>
            <a:chExt cx="529544" cy="478038"/>
          </a:xfrm>
        </p:grpSpPr>
        <p:sp>
          <p:nvSpPr>
            <p:cNvPr id="3" name="Google Shape;1599;p30">
              <a:extLst>
                <a:ext uri="{FF2B5EF4-FFF2-40B4-BE49-F238E27FC236}">
                  <a16:creationId xmlns:a16="http://schemas.microsoft.com/office/drawing/2014/main" id="{10E6BD89-17D4-F045-91EF-1B0D45C19806}"/>
                </a:ext>
              </a:extLst>
            </p:cNvPr>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00;p30">
              <a:extLst>
                <a:ext uri="{FF2B5EF4-FFF2-40B4-BE49-F238E27FC236}">
                  <a16:creationId xmlns:a16="http://schemas.microsoft.com/office/drawing/2014/main" id="{2CE39851-1943-EEF0-C13E-E35CD55AF484}"/>
                </a:ext>
              </a:extLst>
            </p:cNvPr>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01;p30">
              <a:extLst>
                <a:ext uri="{FF2B5EF4-FFF2-40B4-BE49-F238E27FC236}">
                  <a16:creationId xmlns:a16="http://schemas.microsoft.com/office/drawing/2014/main" id="{A552FD72-F4D9-C79A-E33F-B4705BC5D716}"/>
                </a:ext>
              </a:extLst>
            </p:cNvPr>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02;p30">
              <a:extLst>
                <a:ext uri="{FF2B5EF4-FFF2-40B4-BE49-F238E27FC236}">
                  <a16:creationId xmlns:a16="http://schemas.microsoft.com/office/drawing/2014/main" id="{2397B968-0C08-529D-E6FC-6CE6D662B6D4}"/>
                </a:ext>
              </a:extLst>
            </p:cNvPr>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03;p30">
              <a:extLst>
                <a:ext uri="{FF2B5EF4-FFF2-40B4-BE49-F238E27FC236}">
                  <a16:creationId xmlns:a16="http://schemas.microsoft.com/office/drawing/2014/main" id="{97A3B563-D655-5819-8831-54503B76047A}"/>
                </a:ext>
              </a:extLst>
            </p:cNvPr>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04;p30">
              <a:extLst>
                <a:ext uri="{FF2B5EF4-FFF2-40B4-BE49-F238E27FC236}">
                  <a16:creationId xmlns:a16="http://schemas.microsoft.com/office/drawing/2014/main" id="{FCD98A3B-839F-45F7-686D-1374F1BDF6B0}"/>
                </a:ext>
              </a:extLst>
            </p:cNvPr>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5;p30">
              <a:extLst>
                <a:ext uri="{FF2B5EF4-FFF2-40B4-BE49-F238E27FC236}">
                  <a16:creationId xmlns:a16="http://schemas.microsoft.com/office/drawing/2014/main" id="{6A4894FC-56B0-CF30-ACF7-6C83922F1407}"/>
                </a:ext>
              </a:extLst>
            </p:cNvPr>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06;p30">
              <a:extLst>
                <a:ext uri="{FF2B5EF4-FFF2-40B4-BE49-F238E27FC236}">
                  <a16:creationId xmlns:a16="http://schemas.microsoft.com/office/drawing/2014/main" id="{23821D9F-EF8D-1453-7B6C-4862AD5F909B}"/>
                </a:ext>
              </a:extLst>
            </p:cNvPr>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07;p30">
              <a:extLst>
                <a:ext uri="{FF2B5EF4-FFF2-40B4-BE49-F238E27FC236}">
                  <a16:creationId xmlns:a16="http://schemas.microsoft.com/office/drawing/2014/main" id="{D07B495E-7682-0459-967F-06662367D44C}"/>
                </a:ext>
              </a:extLst>
            </p:cNvPr>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08;p30">
              <a:extLst>
                <a:ext uri="{FF2B5EF4-FFF2-40B4-BE49-F238E27FC236}">
                  <a16:creationId xmlns:a16="http://schemas.microsoft.com/office/drawing/2014/main" id="{C6DBE953-C612-2F84-FA2A-589F0CC5DBC5}"/>
                </a:ext>
              </a:extLst>
            </p:cNvPr>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86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4" name="Google Shape;2704;p4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Othe</a:t>
            </a:r>
            <a:r>
              <a:rPr lang="en" dirty="0"/>
              <a:t>r Helpful Programs (cont.)</a:t>
            </a:r>
            <a:endParaRPr dirty="0"/>
          </a:p>
        </p:txBody>
      </p:sp>
      <p:pic>
        <p:nvPicPr>
          <p:cNvPr id="3074" name="Picture 2">
            <a:extLst>
              <a:ext uri="{FF2B5EF4-FFF2-40B4-BE49-F238E27FC236}">
                <a16:creationId xmlns:a16="http://schemas.microsoft.com/office/drawing/2014/main" id="{E007806A-614B-2A5F-E56D-DD6703E65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228" y="1173058"/>
            <a:ext cx="4841544" cy="342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2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34"/>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Topic Knowledge</a:t>
            </a:r>
            <a:endParaRPr dirty="0"/>
          </a:p>
        </p:txBody>
      </p:sp>
      <p:sp>
        <p:nvSpPr>
          <p:cNvPr id="1835" name="Google Shape;1835;p34"/>
          <p:cNvSpPr txBox="1">
            <a:spLocks noGrp="1"/>
          </p:cNvSpPr>
          <p:nvPr>
            <p:ph type="title" idx="4294967295"/>
          </p:nvPr>
        </p:nvSpPr>
        <p:spPr>
          <a:xfrm>
            <a:off x="5956732" y="3575299"/>
            <a:ext cx="2467200" cy="35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2%</a:t>
            </a:r>
            <a:endParaRPr sz="1800" dirty="0"/>
          </a:p>
        </p:txBody>
      </p:sp>
      <p:sp>
        <p:nvSpPr>
          <p:cNvPr id="1836" name="Google Shape;1836;p34"/>
          <p:cNvSpPr txBox="1">
            <a:spLocks noGrp="1"/>
          </p:cNvSpPr>
          <p:nvPr>
            <p:ph type="title" idx="4294967295"/>
          </p:nvPr>
        </p:nvSpPr>
        <p:spPr>
          <a:xfrm>
            <a:off x="5956699" y="2820974"/>
            <a:ext cx="2467200" cy="35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3%</a:t>
            </a:r>
            <a:endParaRPr sz="1800" dirty="0"/>
          </a:p>
        </p:txBody>
      </p:sp>
      <p:sp>
        <p:nvSpPr>
          <p:cNvPr id="1837" name="Google Shape;1837;p34"/>
          <p:cNvSpPr txBox="1">
            <a:spLocks noGrp="1"/>
          </p:cNvSpPr>
          <p:nvPr>
            <p:ph type="title" idx="4294967295"/>
          </p:nvPr>
        </p:nvSpPr>
        <p:spPr>
          <a:xfrm>
            <a:off x="5956731" y="2066650"/>
            <a:ext cx="2467200" cy="35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35%</a:t>
            </a:r>
            <a:endParaRPr sz="1800" dirty="0"/>
          </a:p>
        </p:txBody>
      </p:sp>
      <p:sp>
        <p:nvSpPr>
          <p:cNvPr id="1838" name="Google Shape;1838;p34"/>
          <p:cNvSpPr txBox="1">
            <a:spLocks noGrp="1"/>
          </p:cNvSpPr>
          <p:nvPr>
            <p:ph type="title" idx="4294967295"/>
          </p:nvPr>
        </p:nvSpPr>
        <p:spPr>
          <a:xfrm>
            <a:off x="5956718" y="1312325"/>
            <a:ext cx="2467200" cy="35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60%</a:t>
            </a:r>
            <a:endParaRPr sz="1800" dirty="0"/>
          </a:p>
        </p:txBody>
      </p:sp>
      <p:sp>
        <p:nvSpPr>
          <p:cNvPr id="1839" name="Google Shape;1839;p34"/>
          <p:cNvSpPr/>
          <p:nvPr/>
        </p:nvSpPr>
        <p:spPr>
          <a:xfrm>
            <a:off x="5660688" y="1312325"/>
            <a:ext cx="183300" cy="18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4"/>
          <p:cNvSpPr/>
          <p:nvPr/>
        </p:nvSpPr>
        <p:spPr>
          <a:xfrm>
            <a:off x="5660688" y="2067250"/>
            <a:ext cx="183300" cy="18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4"/>
          <p:cNvSpPr/>
          <p:nvPr/>
        </p:nvSpPr>
        <p:spPr>
          <a:xfrm>
            <a:off x="5660688" y="2822175"/>
            <a:ext cx="183300" cy="183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5660688" y="3577100"/>
            <a:ext cx="183300" cy="18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4"/>
          <p:cNvSpPr txBox="1">
            <a:spLocks noGrp="1"/>
          </p:cNvSpPr>
          <p:nvPr>
            <p:ph type="subTitle" idx="4294967295"/>
          </p:nvPr>
        </p:nvSpPr>
        <p:spPr>
          <a:xfrm>
            <a:off x="5956699" y="3876275"/>
            <a:ext cx="2467200" cy="3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Podcasts (check out Policy Debate Central!)</a:t>
            </a:r>
            <a:endParaRPr dirty="0"/>
          </a:p>
        </p:txBody>
      </p:sp>
      <p:sp>
        <p:nvSpPr>
          <p:cNvPr id="1845" name="Google Shape;1845;p34"/>
          <p:cNvSpPr txBox="1">
            <a:spLocks noGrp="1"/>
          </p:cNvSpPr>
          <p:nvPr>
            <p:ph type="subTitle" idx="4294967295"/>
          </p:nvPr>
        </p:nvSpPr>
        <p:spPr>
          <a:xfrm>
            <a:off x="5956699" y="3121950"/>
            <a:ext cx="2467200" cy="3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Debate Rounds</a:t>
            </a:r>
          </a:p>
          <a:p>
            <a:pPr marL="0" lvl="0" indent="0" algn="l" rtl="0">
              <a:lnSpc>
                <a:spcPct val="100000"/>
              </a:lnSpc>
              <a:spcBef>
                <a:spcPts val="0"/>
              </a:spcBef>
              <a:spcAft>
                <a:spcPts val="0"/>
              </a:spcAft>
              <a:buNone/>
            </a:pPr>
            <a:endParaRPr dirty="0"/>
          </a:p>
        </p:txBody>
      </p:sp>
      <p:sp>
        <p:nvSpPr>
          <p:cNvPr id="1846" name="Google Shape;1846;p34"/>
          <p:cNvSpPr txBox="1">
            <a:spLocks noGrp="1"/>
          </p:cNvSpPr>
          <p:nvPr>
            <p:ph type="subTitle" idx="4294967295"/>
          </p:nvPr>
        </p:nvSpPr>
        <p:spPr>
          <a:xfrm>
            <a:off x="5956699" y="2367625"/>
            <a:ext cx="2467200" cy="3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Lectures</a:t>
            </a:r>
            <a:endParaRPr dirty="0"/>
          </a:p>
        </p:txBody>
      </p:sp>
      <p:sp>
        <p:nvSpPr>
          <p:cNvPr id="1847" name="Google Shape;1847;p34"/>
          <p:cNvSpPr txBox="1">
            <a:spLocks noGrp="1"/>
          </p:cNvSpPr>
          <p:nvPr>
            <p:ph type="subTitle" idx="4294967295"/>
          </p:nvPr>
        </p:nvSpPr>
        <p:spPr>
          <a:xfrm>
            <a:off x="5956730" y="1613300"/>
            <a:ext cx="2467200" cy="3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Research (increases t/o season)</a:t>
            </a:r>
            <a:endParaRPr dirty="0"/>
          </a:p>
        </p:txBody>
      </p:sp>
      <p:pic>
        <p:nvPicPr>
          <p:cNvPr id="2054" name="Picture 6">
            <a:extLst>
              <a:ext uri="{FF2B5EF4-FFF2-40B4-BE49-F238E27FC236}">
                <a16:creationId xmlns:a16="http://schemas.microsoft.com/office/drawing/2014/main" id="{9391078A-2780-36A9-2CAB-58CBF5A27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18" y="1281102"/>
            <a:ext cx="5070226" cy="2890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28"/>
          <p:cNvSpPr txBox="1">
            <a:spLocks noGrp="1"/>
          </p:cNvSpPr>
          <p:nvPr>
            <p:ph type="title"/>
          </p:nvPr>
        </p:nvSpPr>
        <p:spPr>
          <a:xfrm>
            <a:off x="4130550" y="2623450"/>
            <a:ext cx="43002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Card-Cutting</a:t>
            </a:r>
            <a:endParaRPr dirty="0"/>
          </a:p>
        </p:txBody>
      </p:sp>
      <p:sp>
        <p:nvSpPr>
          <p:cNvPr id="1290" name="Google Shape;1290;p28"/>
          <p:cNvSpPr txBox="1">
            <a:spLocks noGrp="1"/>
          </p:cNvSpPr>
          <p:nvPr>
            <p:ph type="title" idx="2"/>
          </p:nvPr>
        </p:nvSpPr>
        <p:spPr>
          <a:xfrm>
            <a:off x="4130550" y="1678250"/>
            <a:ext cx="43002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grpSp>
        <p:nvGrpSpPr>
          <p:cNvPr id="1291" name="Google Shape;1291;p28"/>
          <p:cNvGrpSpPr/>
          <p:nvPr/>
        </p:nvGrpSpPr>
        <p:grpSpPr>
          <a:xfrm>
            <a:off x="713237" y="1219150"/>
            <a:ext cx="2955370" cy="2463165"/>
            <a:chOff x="1136562" y="1210000"/>
            <a:chExt cx="2955370" cy="2463165"/>
          </a:xfrm>
        </p:grpSpPr>
        <p:sp>
          <p:nvSpPr>
            <p:cNvPr id="1292" name="Google Shape;1292;p28"/>
            <p:cNvSpPr/>
            <p:nvPr/>
          </p:nvSpPr>
          <p:spPr>
            <a:xfrm>
              <a:off x="1242583" y="1775187"/>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3894385" y="2105680"/>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1136562" y="2953790"/>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3973063" y="3183813"/>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3676213" y="1303478"/>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3676213" y="1396955"/>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3705247" y="1368434"/>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3611257" y="1368434"/>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3633459" y="1391661"/>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3630271" y="1388757"/>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3700009" y="1325623"/>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3696309" y="1322378"/>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3633459" y="1325623"/>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3630271" y="1322378"/>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3700009" y="1391661"/>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3696309" y="1388757"/>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4016308" y="1558007"/>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1400299" y="2123105"/>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2298923" y="1210000"/>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2283609" y="1637253"/>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2280933" y="1632471"/>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1836771" y="1663668"/>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1833640" y="1660480"/>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2020595" y="1692132"/>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2017407" y="1688489"/>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2293116" y="1635146"/>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2290440" y="1629852"/>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2999153" y="1568027"/>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2995509" y="1564383"/>
              <a:ext cx="88242"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3130147" y="1424964"/>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3126447" y="1421776"/>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3248446" y="1621939"/>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3244746" y="1618751"/>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1773408" y="1427298"/>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1747562"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744374" y="1397467"/>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1975166"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1971465" y="1397467"/>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1855785" y="1509447"/>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1852654" y="1505747"/>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2110373" y="1414888"/>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2107185" y="1411757"/>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2591482" y="1337806"/>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2588294" y="1334618"/>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2649038" y="1416482"/>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2712400" y="1416482"/>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2775250" y="1416482"/>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1404791" y="1554307"/>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1401603" y="1551176"/>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1575351" y="1628770"/>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1515177" y="1628770"/>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1456028" y="1628770"/>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3635565" y="1627062"/>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3631865" y="1623760"/>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3607556" y="1751851"/>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3603856" y="1748663"/>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3402155" y="1499940"/>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3398967" y="1496752"/>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3445422" y="1520263"/>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2563985" y="3123841"/>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555312" y="1878575"/>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1552124" y="1875387"/>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1656191" y="1985772"/>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1652491" y="1982641"/>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2594670" y="1910284"/>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2591482" y="1906584"/>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1630431" y="3081088"/>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1551100" y="3077387"/>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2092952" y="3564814"/>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2089764" y="3561683"/>
              <a:ext cx="1044665"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2352778" y="3564814"/>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2349077" y="3561683"/>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2821704" y="2132080"/>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2818573" y="2128892"/>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2889336" y="2203925"/>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3253228"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3285393" y="2173809"/>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3314484"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3132254" y="2253567"/>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3132254" y="2297402"/>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3132254" y="2341181"/>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3114321" y="2441034"/>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2892524" y="2571459"/>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2892524" y="2528136"/>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2892524" y="2484300"/>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3078911" y="2690839"/>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2906757" y="2690839"/>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2906757" y="2740481"/>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2998640" y="2244060"/>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2994940" y="2239790"/>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2911539" y="2233129"/>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2910969" y="2229600"/>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3125422" y="2463578"/>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3122234" y="2460902"/>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3157075" y="2485382"/>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3153374" y="2482194"/>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3166070" y="2499159"/>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3162369" y="2495971"/>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3187703" y="2516522"/>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3184572" y="2512822"/>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3154968" y="2476956"/>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3142273" y="2464261"/>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3147055" y="2469840"/>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2593589" y="2681844"/>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2590401" y="2678144"/>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2287821" y="2677631"/>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2284633" y="2674443"/>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2393425" y="2357433"/>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2389725" y="2506645"/>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2454681" y="2494889"/>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2604121" y="2494889"/>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2454681" y="2558251"/>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2554478" y="2525005"/>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2454681" y="2525005"/>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2593076" y="2558251"/>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2393425" y="2137375"/>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2389725" y="2133674"/>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2658545"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2696574"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2734602" y="2148988"/>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2494304" y="2179616"/>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2491116" y="2176428"/>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2512806" y="2198118"/>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2509618" y="2194930"/>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2576168" y="2227664"/>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2570874" y="2256698"/>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2567686" y="2253567"/>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1792423" y="2126273"/>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1788722" y="2123085"/>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1978354" y="2178819"/>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1983591" y="2175403"/>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2031697" y="2262505"/>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2027996" y="2259374"/>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2048035" y="2214456"/>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p:nvPr/>
          </p:nvSpPr>
          <p:spPr>
            <a:xfrm>
              <a:off x="2044847" y="2210756"/>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8"/>
            <p:cNvSpPr/>
            <p:nvPr/>
          </p:nvSpPr>
          <p:spPr>
            <a:xfrm>
              <a:off x="1908103" y="2387692"/>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8"/>
            <p:cNvSpPr/>
            <p:nvPr/>
          </p:nvSpPr>
          <p:spPr>
            <a:xfrm>
              <a:off x="1904915" y="2384504"/>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2023726" y="2561439"/>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a:off x="2269832" y="2159406"/>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a:off x="2269832" y="2159406"/>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2127793" y="2705071"/>
              <a:ext cx="71903" cy="201248"/>
            </a:xfrm>
            <a:custGeom>
              <a:avLst/>
              <a:gdLst/>
              <a:ahLst/>
              <a:cxnLst/>
              <a:rect l="l" t="t" r="r" b="b"/>
              <a:pathLst>
                <a:path w="1263" h="3535" extrusionOk="0">
                  <a:moveTo>
                    <a:pt x="0" y="1"/>
                  </a:moveTo>
                  <a:lnTo>
                    <a:pt x="0" y="3535"/>
                  </a:lnTo>
                  <a:lnTo>
                    <a:pt x="1262" y="353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2124605" y="2701883"/>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2026402" y="2792742"/>
              <a:ext cx="71846" cy="113575"/>
            </a:xfrm>
            <a:custGeom>
              <a:avLst/>
              <a:gdLst/>
              <a:ahLst/>
              <a:cxnLst/>
              <a:rect l="l" t="t" r="r" b="b"/>
              <a:pathLst>
                <a:path w="1262" h="1995" extrusionOk="0">
                  <a:moveTo>
                    <a:pt x="0" y="1"/>
                  </a:moveTo>
                  <a:lnTo>
                    <a:pt x="0" y="1995"/>
                  </a:lnTo>
                  <a:lnTo>
                    <a:pt x="1262" y="199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2023214" y="2789554"/>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2123011" y="2705071"/>
              <a:ext cx="71390" cy="194416"/>
            </a:xfrm>
            <a:custGeom>
              <a:avLst/>
              <a:gdLst/>
              <a:ahLst/>
              <a:cxnLst/>
              <a:rect l="l" t="t" r="r" b="b"/>
              <a:pathLst>
                <a:path w="1254" h="3415" extrusionOk="0">
                  <a:moveTo>
                    <a:pt x="1" y="1"/>
                  </a:moveTo>
                  <a:lnTo>
                    <a:pt x="1" y="3414"/>
                  </a:lnTo>
                  <a:lnTo>
                    <a:pt x="1253" y="3414"/>
                  </a:lnTo>
                  <a:lnTo>
                    <a:pt x="1253"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2119311" y="2701883"/>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2021108" y="2792742"/>
              <a:ext cx="71903" cy="106744"/>
            </a:xfrm>
            <a:custGeom>
              <a:avLst/>
              <a:gdLst/>
              <a:ahLst/>
              <a:cxnLst/>
              <a:rect l="l" t="t" r="r" b="b"/>
              <a:pathLst>
                <a:path w="1263" h="1875" extrusionOk="0">
                  <a:moveTo>
                    <a:pt x="1" y="1"/>
                  </a:moveTo>
                  <a:lnTo>
                    <a:pt x="1" y="1874"/>
                  </a:lnTo>
                  <a:lnTo>
                    <a:pt x="1262" y="1874"/>
                  </a:lnTo>
                  <a:lnTo>
                    <a:pt x="1262" y="1"/>
                  </a:ln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a:off x="2017920" y="2789554"/>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a:off x="1924442" y="2844490"/>
              <a:ext cx="71903" cy="62395"/>
            </a:xfrm>
            <a:custGeom>
              <a:avLst/>
              <a:gdLst/>
              <a:ahLst/>
              <a:cxnLst/>
              <a:rect l="l" t="t" r="r" b="b"/>
              <a:pathLst>
                <a:path w="1263" h="1096" extrusionOk="0">
                  <a:moveTo>
                    <a:pt x="1" y="1"/>
                  </a:moveTo>
                  <a:lnTo>
                    <a:pt x="1" y="1095"/>
                  </a:lnTo>
                  <a:lnTo>
                    <a:pt x="1263" y="1095"/>
                  </a:lnTo>
                  <a:lnTo>
                    <a:pt x="12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1921311" y="2841302"/>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a:off x="1919204" y="2844490"/>
              <a:ext cx="71846" cy="58182"/>
            </a:xfrm>
            <a:custGeom>
              <a:avLst/>
              <a:gdLst/>
              <a:ahLst/>
              <a:cxnLst/>
              <a:rect l="l" t="t" r="r" b="b"/>
              <a:pathLst>
                <a:path w="1262" h="1022" extrusionOk="0">
                  <a:moveTo>
                    <a:pt x="0" y="1"/>
                  </a:moveTo>
                  <a:lnTo>
                    <a:pt x="0" y="1021"/>
                  </a:lnTo>
                  <a:lnTo>
                    <a:pt x="1262" y="1021"/>
                  </a:lnTo>
                  <a:lnTo>
                    <a:pt x="1262"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a:off x="1916016" y="2841302"/>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1958258" y="2712984"/>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2564555" y="2795930"/>
              <a:ext cx="268880" cy="282031"/>
            </a:xfrm>
            <a:custGeom>
              <a:avLst/>
              <a:gdLst/>
              <a:ahLst/>
              <a:cxnLst/>
              <a:rect l="l" t="t" r="r" b="b"/>
              <a:pathLst>
                <a:path w="4723" h="4954" extrusionOk="0">
                  <a:moveTo>
                    <a:pt x="2960" y="0"/>
                  </a:moveTo>
                  <a:cubicBezTo>
                    <a:pt x="2087" y="0"/>
                    <a:pt x="1373" y="640"/>
                    <a:pt x="1373" y="1429"/>
                  </a:cubicBezTo>
                  <a:lnTo>
                    <a:pt x="1373" y="3126"/>
                  </a:lnTo>
                  <a:lnTo>
                    <a:pt x="1373" y="3423"/>
                  </a:lnTo>
                  <a:cubicBezTo>
                    <a:pt x="1373" y="4267"/>
                    <a:pt x="946" y="4954"/>
                    <a:pt x="0" y="4954"/>
                  </a:cubicBezTo>
                  <a:lnTo>
                    <a:pt x="4722" y="4954"/>
                  </a:lnTo>
                  <a:lnTo>
                    <a:pt x="4722" y="1429"/>
                  </a:lnTo>
                  <a:cubicBezTo>
                    <a:pt x="4722" y="631"/>
                    <a:pt x="4017" y="0"/>
                    <a:pt x="3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2561367" y="2792230"/>
              <a:ext cx="275200" cy="288920"/>
            </a:xfrm>
            <a:custGeom>
              <a:avLst/>
              <a:gdLst/>
              <a:ahLst/>
              <a:cxnLst/>
              <a:rect l="l" t="t" r="r" b="b"/>
              <a:pathLst>
                <a:path w="4834" h="5075" extrusionOk="0">
                  <a:moveTo>
                    <a:pt x="3192" y="121"/>
                  </a:moveTo>
                  <a:cubicBezTo>
                    <a:pt x="4036" y="121"/>
                    <a:pt x="4722" y="733"/>
                    <a:pt x="4722" y="1494"/>
                  </a:cubicBezTo>
                  <a:lnTo>
                    <a:pt x="4722" y="4963"/>
                  </a:lnTo>
                  <a:lnTo>
                    <a:pt x="669" y="4963"/>
                  </a:lnTo>
                  <a:cubicBezTo>
                    <a:pt x="1188" y="4741"/>
                    <a:pt x="1485" y="4221"/>
                    <a:pt x="1485" y="3488"/>
                  </a:cubicBezTo>
                  <a:lnTo>
                    <a:pt x="1485" y="1494"/>
                  </a:lnTo>
                  <a:cubicBezTo>
                    <a:pt x="1485" y="733"/>
                    <a:pt x="2171" y="121"/>
                    <a:pt x="3016" y="121"/>
                  </a:cubicBezTo>
                  <a:close/>
                  <a:moveTo>
                    <a:pt x="3016" y="0"/>
                  </a:moveTo>
                  <a:cubicBezTo>
                    <a:pt x="2106" y="0"/>
                    <a:pt x="1374" y="668"/>
                    <a:pt x="1374" y="1494"/>
                  </a:cubicBezTo>
                  <a:lnTo>
                    <a:pt x="1374" y="3488"/>
                  </a:lnTo>
                  <a:cubicBezTo>
                    <a:pt x="1374" y="4416"/>
                    <a:pt x="882" y="4963"/>
                    <a:pt x="56" y="4963"/>
                  </a:cubicBezTo>
                  <a:cubicBezTo>
                    <a:pt x="28" y="4963"/>
                    <a:pt x="1" y="4991"/>
                    <a:pt x="1" y="5019"/>
                  </a:cubicBezTo>
                  <a:cubicBezTo>
                    <a:pt x="1" y="5056"/>
                    <a:pt x="28" y="5075"/>
                    <a:pt x="56" y="5075"/>
                  </a:cubicBezTo>
                  <a:lnTo>
                    <a:pt x="4778" y="5075"/>
                  </a:lnTo>
                  <a:cubicBezTo>
                    <a:pt x="4815" y="5075"/>
                    <a:pt x="4834" y="5056"/>
                    <a:pt x="4834" y="5019"/>
                  </a:cubicBezTo>
                  <a:lnTo>
                    <a:pt x="4834" y="1494"/>
                  </a:lnTo>
                  <a:cubicBezTo>
                    <a:pt x="4834" y="668"/>
                    <a:pt x="4101" y="0"/>
                    <a:pt x="3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a:off x="2572468" y="2799630"/>
              <a:ext cx="260967" cy="274630"/>
            </a:xfrm>
            <a:custGeom>
              <a:avLst/>
              <a:gdLst/>
              <a:ahLst/>
              <a:cxnLst/>
              <a:rect l="l" t="t" r="r" b="b"/>
              <a:pathLst>
                <a:path w="4584" h="4824" extrusionOk="0">
                  <a:moveTo>
                    <a:pt x="4583" y="4824"/>
                  </a:moveTo>
                  <a:lnTo>
                    <a:pt x="0" y="4824"/>
                  </a:lnTo>
                  <a:lnTo>
                    <a:pt x="0" y="4824"/>
                  </a:lnTo>
                  <a:cubicBezTo>
                    <a:pt x="910" y="4824"/>
                    <a:pt x="1327" y="4156"/>
                    <a:pt x="1327" y="3330"/>
                  </a:cubicBezTo>
                  <a:lnTo>
                    <a:pt x="1327" y="3043"/>
                  </a:lnTo>
                  <a:lnTo>
                    <a:pt x="1327" y="1392"/>
                  </a:lnTo>
                  <a:cubicBezTo>
                    <a:pt x="1327" y="622"/>
                    <a:pt x="2023" y="0"/>
                    <a:pt x="2876" y="0"/>
                  </a:cubicBezTo>
                  <a:lnTo>
                    <a:pt x="3043" y="0"/>
                  </a:lnTo>
                  <a:cubicBezTo>
                    <a:pt x="3897" y="0"/>
                    <a:pt x="4583" y="622"/>
                    <a:pt x="4583" y="1392"/>
                  </a:cubicBezTo>
                  <a:lnTo>
                    <a:pt x="4583" y="48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a:off x="2730902" y="2795361"/>
              <a:ext cx="742595" cy="638071"/>
            </a:xfrm>
            <a:custGeom>
              <a:avLst/>
              <a:gdLst/>
              <a:ahLst/>
              <a:cxnLst/>
              <a:rect l="l" t="t" r="r" b="b"/>
              <a:pathLst>
                <a:path w="13044" h="11208" extrusionOk="0">
                  <a:moveTo>
                    <a:pt x="0" y="1"/>
                  </a:moveTo>
                  <a:lnTo>
                    <a:pt x="1" y="1"/>
                  </a:lnTo>
                  <a:lnTo>
                    <a:pt x="1" y="1"/>
                  </a:lnTo>
                  <a:cubicBezTo>
                    <a:pt x="0" y="1"/>
                    <a:pt x="0" y="1"/>
                    <a:pt x="0" y="1"/>
                  </a:cubicBezTo>
                  <a:close/>
                  <a:moveTo>
                    <a:pt x="1" y="1"/>
                  </a:moveTo>
                  <a:cubicBezTo>
                    <a:pt x="17" y="1"/>
                    <a:pt x="1689" y="20"/>
                    <a:pt x="1689" y="1977"/>
                  </a:cubicBezTo>
                  <a:lnTo>
                    <a:pt x="1689" y="3071"/>
                  </a:lnTo>
                  <a:lnTo>
                    <a:pt x="1633" y="9760"/>
                  </a:lnTo>
                  <a:cubicBezTo>
                    <a:pt x="1633" y="10558"/>
                    <a:pt x="2394" y="11207"/>
                    <a:pt x="3331" y="11207"/>
                  </a:cubicBezTo>
                  <a:lnTo>
                    <a:pt x="13025" y="11207"/>
                  </a:lnTo>
                  <a:lnTo>
                    <a:pt x="13034" y="1977"/>
                  </a:lnTo>
                  <a:cubicBezTo>
                    <a:pt x="13043" y="901"/>
                    <a:pt x="12014" y="29"/>
                    <a:pt x="10743" y="19"/>
                  </a:cubicBezTo>
                  <a:lnTo>
                    <a:pt x="3757" y="2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2726689" y="2792230"/>
              <a:ext cx="749427" cy="644334"/>
            </a:xfrm>
            <a:custGeom>
              <a:avLst/>
              <a:gdLst/>
              <a:ahLst/>
              <a:cxnLst/>
              <a:rect l="l" t="t" r="r" b="b"/>
              <a:pathLst>
                <a:path w="13164" h="11318" extrusionOk="0">
                  <a:moveTo>
                    <a:pt x="650" y="121"/>
                  </a:moveTo>
                  <a:lnTo>
                    <a:pt x="3822" y="139"/>
                  </a:lnTo>
                  <a:lnTo>
                    <a:pt x="3831" y="139"/>
                  </a:lnTo>
                  <a:lnTo>
                    <a:pt x="10817" y="130"/>
                  </a:lnTo>
                  <a:cubicBezTo>
                    <a:pt x="11485" y="139"/>
                    <a:pt x="12106" y="381"/>
                    <a:pt x="12533" y="817"/>
                  </a:cubicBezTo>
                  <a:cubicBezTo>
                    <a:pt x="12867" y="1160"/>
                    <a:pt x="13052" y="1587"/>
                    <a:pt x="13052" y="2032"/>
                  </a:cubicBezTo>
                  <a:lnTo>
                    <a:pt x="13043" y="11197"/>
                  </a:lnTo>
                  <a:lnTo>
                    <a:pt x="3405" y="11197"/>
                  </a:lnTo>
                  <a:cubicBezTo>
                    <a:pt x="2913" y="11197"/>
                    <a:pt x="2459" y="11021"/>
                    <a:pt x="2143" y="10705"/>
                  </a:cubicBezTo>
                  <a:cubicBezTo>
                    <a:pt x="1902" y="10455"/>
                    <a:pt x="1763" y="10140"/>
                    <a:pt x="1772" y="9824"/>
                  </a:cubicBezTo>
                  <a:lnTo>
                    <a:pt x="1828" y="2032"/>
                  </a:lnTo>
                  <a:cubicBezTo>
                    <a:pt x="1828" y="789"/>
                    <a:pt x="1160" y="306"/>
                    <a:pt x="650" y="121"/>
                  </a:cubicBezTo>
                  <a:close/>
                  <a:moveTo>
                    <a:pt x="74" y="0"/>
                  </a:moveTo>
                  <a:cubicBezTo>
                    <a:pt x="9" y="0"/>
                    <a:pt x="0" y="47"/>
                    <a:pt x="0" y="56"/>
                  </a:cubicBezTo>
                  <a:cubicBezTo>
                    <a:pt x="0" y="84"/>
                    <a:pt x="9" y="121"/>
                    <a:pt x="74" y="121"/>
                  </a:cubicBezTo>
                  <a:cubicBezTo>
                    <a:pt x="149" y="121"/>
                    <a:pt x="1707" y="149"/>
                    <a:pt x="1707" y="2032"/>
                  </a:cubicBezTo>
                  <a:lnTo>
                    <a:pt x="1651" y="9824"/>
                  </a:lnTo>
                  <a:cubicBezTo>
                    <a:pt x="1651" y="10177"/>
                    <a:pt x="1800" y="10520"/>
                    <a:pt x="2060" y="10789"/>
                  </a:cubicBezTo>
                  <a:cubicBezTo>
                    <a:pt x="2394" y="11123"/>
                    <a:pt x="2885" y="11318"/>
                    <a:pt x="3405" y="11318"/>
                  </a:cubicBezTo>
                  <a:lnTo>
                    <a:pt x="13099" y="11318"/>
                  </a:lnTo>
                  <a:cubicBezTo>
                    <a:pt x="13127" y="11318"/>
                    <a:pt x="13155" y="11290"/>
                    <a:pt x="13155" y="11262"/>
                  </a:cubicBezTo>
                  <a:lnTo>
                    <a:pt x="13164" y="2032"/>
                  </a:lnTo>
                  <a:cubicBezTo>
                    <a:pt x="13164" y="1559"/>
                    <a:pt x="12969" y="1095"/>
                    <a:pt x="12616" y="733"/>
                  </a:cubicBezTo>
                  <a:cubicBezTo>
                    <a:pt x="12171" y="279"/>
                    <a:pt x="11513" y="19"/>
                    <a:pt x="10817" y="19"/>
                  </a:cubicBezTo>
                  <a:lnTo>
                    <a:pt x="3841" y="28"/>
                  </a:lnTo>
                  <a:lnTo>
                    <a:pt x="3831" y="28"/>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2931065" y="2916847"/>
              <a:ext cx="88242" cy="87729"/>
            </a:xfrm>
            <a:custGeom>
              <a:avLst/>
              <a:gdLst/>
              <a:ahLst/>
              <a:cxnLst/>
              <a:rect l="l" t="t" r="r" b="b"/>
              <a:pathLst>
                <a:path w="1550" h="1541" extrusionOk="0">
                  <a:moveTo>
                    <a:pt x="780" y="1"/>
                  </a:moveTo>
                  <a:cubicBezTo>
                    <a:pt x="353" y="1"/>
                    <a:pt x="0" y="344"/>
                    <a:pt x="0" y="770"/>
                  </a:cubicBezTo>
                  <a:cubicBezTo>
                    <a:pt x="0" y="1197"/>
                    <a:pt x="353" y="1540"/>
                    <a:pt x="780" y="1540"/>
                  </a:cubicBezTo>
                  <a:cubicBezTo>
                    <a:pt x="1197" y="1540"/>
                    <a:pt x="1549" y="1197"/>
                    <a:pt x="1549" y="770"/>
                  </a:cubicBezTo>
                  <a:cubicBezTo>
                    <a:pt x="1549" y="344"/>
                    <a:pt x="1197" y="1"/>
                    <a:pt x="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2927877" y="2913659"/>
              <a:ext cx="94618" cy="94105"/>
            </a:xfrm>
            <a:custGeom>
              <a:avLst/>
              <a:gdLst/>
              <a:ahLst/>
              <a:cxnLst/>
              <a:rect l="l" t="t" r="r" b="b"/>
              <a:pathLst>
                <a:path w="1662" h="1653" extrusionOk="0">
                  <a:moveTo>
                    <a:pt x="836" y="112"/>
                  </a:moveTo>
                  <a:cubicBezTo>
                    <a:pt x="1225" y="112"/>
                    <a:pt x="1541" y="437"/>
                    <a:pt x="1541" y="826"/>
                  </a:cubicBezTo>
                  <a:cubicBezTo>
                    <a:pt x="1541" y="1216"/>
                    <a:pt x="1225" y="1541"/>
                    <a:pt x="836" y="1541"/>
                  </a:cubicBezTo>
                  <a:cubicBezTo>
                    <a:pt x="437" y="1541"/>
                    <a:pt x="121" y="1216"/>
                    <a:pt x="121" y="826"/>
                  </a:cubicBezTo>
                  <a:cubicBezTo>
                    <a:pt x="121" y="437"/>
                    <a:pt x="437" y="112"/>
                    <a:pt x="836" y="112"/>
                  </a:cubicBezTo>
                  <a:close/>
                  <a:moveTo>
                    <a:pt x="836" y="1"/>
                  </a:moveTo>
                  <a:cubicBezTo>
                    <a:pt x="372" y="1"/>
                    <a:pt x="1" y="372"/>
                    <a:pt x="1" y="826"/>
                  </a:cubicBezTo>
                  <a:cubicBezTo>
                    <a:pt x="1" y="1281"/>
                    <a:pt x="372" y="1652"/>
                    <a:pt x="836" y="1652"/>
                  </a:cubicBezTo>
                  <a:cubicBezTo>
                    <a:pt x="1290" y="1652"/>
                    <a:pt x="1661" y="1281"/>
                    <a:pt x="1661" y="826"/>
                  </a:cubicBezTo>
                  <a:cubicBezTo>
                    <a:pt x="1661" y="372"/>
                    <a:pt x="1290"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a:off x="3072079" y="2925842"/>
              <a:ext cx="278331" cy="6376"/>
            </a:xfrm>
            <a:custGeom>
              <a:avLst/>
              <a:gdLst/>
              <a:ahLst/>
              <a:cxnLst/>
              <a:rect l="l" t="t" r="r" b="b"/>
              <a:pathLst>
                <a:path w="4889" h="112" extrusionOk="0">
                  <a:moveTo>
                    <a:pt x="56" y="0"/>
                  </a:moveTo>
                  <a:cubicBezTo>
                    <a:pt x="28" y="0"/>
                    <a:pt x="0" y="28"/>
                    <a:pt x="0" y="56"/>
                  </a:cubicBezTo>
                  <a:cubicBezTo>
                    <a:pt x="0" y="93"/>
                    <a:pt x="28" y="112"/>
                    <a:pt x="56" y="112"/>
                  </a:cubicBezTo>
                  <a:lnTo>
                    <a:pt x="4833" y="112"/>
                  </a:lnTo>
                  <a:cubicBezTo>
                    <a:pt x="4870" y="112"/>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a:off x="3072079" y="2960683"/>
              <a:ext cx="115682" cy="6945"/>
            </a:xfrm>
            <a:custGeom>
              <a:avLst/>
              <a:gdLst/>
              <a:ahLst/>
              <a:cxnLst/>
              <a:rect l="l" t="t" r="r" b="b"/>
              <a:pathLst>
                <a:path w="2032" h="122" extrusionOk="0">
                  <a:moveTo>
                    <a:pt x="56" y="0"/>
                  </a:moveTo>
                  <a:cubicBezTo>
                    <a:pt x="28" y="0"/>
                    <a:pt x="0" y="28"/>
                    <a:pt x="0" y="65"/>
                  </a:cubicBezTo>
                  <a:cubicBezTo>
                    <a:pt x="0" y="93"/>
                    <a:pt x="28" y="121"/>
                    <a:pt x="56" y="121"/>
                  </a:cubicBezTo>
                  <a:lnTo>
                    <a:pt x="1976" y="121"/>
                  </a:lnTo>
                  <a:cubicBezTo>
                    <a:pt x="2013" y="121"/>
                    <a:pt x="2032" y="93"/>
                    <a:pt x="2032" y="65"/>
                  </a:cubicBezTo>
                  <a:cubicBezTo>
                    <a:pt x="2032"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3234214" y="2960683"/>
              <a:ext cx="116194" cy="6945"/>
            </a:xfrm>
            <a:custGeom>
              <a:avLst/>
              <a:gdLst/>
              <a:ahLst/>
              <a:cxnLst/>
              <a:rect l="l" t="t" r="r" b="b"/>
              <a:pathLst>
                <a:path w="2041" h="122" extrusionOk="0">
                  <a:moveTo>
                    <a:pt x="65" y="0"/>
                  </a:moveTo>
                  <a:cubicBezTo>
                    <a:pt x="28" y="0"/>
                    <a:pt x="0" y="28"/>
                    <a:pt x="0" y="65"/>
                  </a:cubicBezTo>
                  <a:cubicBezTo>
                    <a:pt x="0" y="93"/>
                    <a:pt x="28" y="121"/>
                    <a:pt x="65" y="121"/>
                  </a:cubicBezTo>
                  <a:lnTo>
                    <a:pt x="1976" y="121"/>
                  </a:lnTo>
                  <a:cubicBezTo>
                    <a:pt x="2013" y="121"/>
                    <a:pt x="2041" y="93"/>
                    <a:pt x="2041" y="65"/>
                  </a:cubicBezTo>
                  <a:cubicBezTo>
                    <a:pt x="2041"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3074698" y="3010325"/>
              <a:ext cx="115739" cy="6376"/>
            </a:xfrm>
            <a:custGeom>
              <a:avLst/>
              <a:gdLst/>
              <a:ahLst/>
              <a:cxnLst/>
              <a:rect l="l" t="t" r="r" b="b"/>
              <a:pathLst>
                <a:path w="2033" h="112" extrusionOk="0">
                  <a:moveTo>
                    <a:pt x="56" y="0"/>
                  </a:moveTo>
                  <a:cubicBezTo>
                    <a:pt x="19" y="0"/>
                    <a:pt x="1" y="28"/>
                    <a:pt x="1" y="56"/>
                  </a:cubicBezTo>
                  <a:cubicBezTo>
                    <a:pt x="1" y="93"/>
                    <a:pt x="19" y="112"/>
                    <a:pt x="56" y="112"/>
                  </a:cubicBezTo>
                  <a:lnTo>
                    <a:pt x="1976" y="112"/>
                  </a:lnTo>
                  <a:cubicBezTo>
                    <a:pt x="2004" y="112"/>
                    <a:pt x="2032" y="93"/>
                    <a:pt x="2032" y="56"/>
                  </a:cubicBezTo>
                  <a:cubicBezTo>
                    <a:pt x="2032" y="28"/>
                    <a:pt x="2004"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2932659" y="3068962"/>
              <a:ext cx="85053" cy="84541"/>
            </a:xfrm>
            <a:custGeom>
              <a:avLst/>
              <a:gdLst/>
              <a:ahLst/>
              <a:cxnLst/>
              <a:rect l="l" t="t" r="r" b="b"/>
              <a:pathLst>
                <a:path w="1494" h="1485" extrusionOk="0">
                  <a:moveTo>
                    <a:pt x="752" y="0"/>
                  </a:moveTo>
                  <a:cubicBezTo>
                    <a:pt x="334" y="0"/>
                    <a:pt x="0" y="334"/>
                    <a:pt x="0" y="742"/>
                  </a:cubicBezTo>
                  <a:cubicBezTo>
                    <a:pt x="0" y="1150"/>
                    <a:pt x="334" y="1484"/>
                    <a:pt x="752" y="1484"/>
                  </a:cubicBezTo>
                  <a:cubicBezTo>
                    <a:pt x="1160" y="1484"/>
                    <a:pt x="1494" y="1150"/>
                    <a:pt x="1494" y="742"/>
                  </a:cubicBezTo>
                  <a:cubicBezTo>
                    <a:pt x="1494" y="334"/>
                    <a:pt x="1160"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2929471" y="3065774"/>
              <a:ext cx="91430" cy="91430"/>
            </a:xfrm>
            <a:custGeom>
              <a:avLst/>
              <a:gdLst/>
              <a:ahLst/>
              <a:cxnLst/>
              <a:rect l="l" t="t" r="r" b="b"/>
              <a:pathLst>
                <a:path w="1606" h="1606" extrusionOk="0">
                  <a:moveTo>
                    <a:pt x="808" y="112"/>
                  </a:moveTo>
                  <a:cubicBezTo>
                    <a:pt x="1179" y="112"/>
                    <a:pt x="1485" y="418"/>
                    <a:pt x="1485" y="798"/>
                  </a:cubicBezTo>
                  <a:cubicBezTo>
                    <a:pt x="1485" y="1179"/>
                    <a:pt x="1179" y="1485"/>
                    <a:pt x="808" y="1485"/>
                  </a:cubicBezTo>
                  <a:cubicBezTo>
                    <a:pt x="427" y="1485"/>
                    <a:pt x="121" y="1179"/>
                    <a:pt x="121" y="798"/>
                  </a:cubicBezTo>
                  <a:cubicBezTo>
                    <a:pt x="121" y="418"/>
                    <a:pt x="427" y="112"/>
                    <a:pt x="808" y="112"/>
                  </a:cubicBezTo>
                  <a:close/>
                  <a:moveTo>
                    <a:pt x="808" y="1"/>
                  </a:moveTo>
                  <a:cubicBezTo>
                    <a:pt x="362" y="1"/>
                    <a:pt x="0" y="362"/>
                    <a:pt x="0" y="798"/>
                  </a:cubicBezTo>
                  <a:cubicBezTo>
                    <a:pt x="0" y="1244"/>
                    <a:pt x="362" y="1605"/>
                    <a:pt x="808" y="1605"/>
                  </a:cubicBezTo>
                  <a:cubicBezTo>
                    <a:pt x="1244" y="1605"/>
                    <a:pt x="1605" y="1244"/>
                    <a:pt x="1605" y="798"/>
                  </a:cubicBezTo>
                  <a:cubicBezTo>
                    <a:pt x="1605" y="362"/>
                    <a:pt x="1244"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3072079" y="3076363"/>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2927365" y="3123841"/>
              <a:ext cx="323249" cy="309016"/>
            </a:xfrm>
            <a:custGeom>
              <a:avLst/>
              <a:gdLst/>
              <a:ahLst/>
              <a:cxnLst/>
              <a:rect l="l" t="t" r="r" b="b"/>
              <a:pathLst>
                <a:path w="5678" h="5428" extrusionOk="0">
                  <a:moveTo>
                    <a:pt x="3618" y="1"/>
                  </a:moveTo>
                  <a:cubicBezTo>
                    <a:pt x="2589" y="1"/>
                    <a:pt x="1754" y="697"/>
                    <a:pt x="1754" y="1559"/>
                  </a:cubicBezTo>
                  <a:lnTo>
                    <a:pt x="1754" y="3424"/>
                  </a:lnTo>
                  <a:lnTo>
                    <a:pt x="1754" y="3749"/>
                  </a:lnTo>
                  <a:cubicBezTo>
                    <a:pt x="1754" y="4676"/>
                    <a:pt x="1095" y="5428"/>
                    <a:pt x="0" y="5428"/>
                  </a:cubicBezTo>
                  <a:lnTo>
                    <a:pt x="5678" y="5428"/>
                  </a:lnTo>
                  <a:lnTo>
                    <a:pt x="5678" y="1559"/>
                  </a:lnTo>
                  <a:cubicBezTo>
                    <a:pt x="5678" y="697"/>
                    <a:pt x="4843" y="1"/>
                    <a:pt x="3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2924177" y="3120198"/>
              <a:ext cx="329625" cy="315848"/>
            </a:xfrm>
            <a:custGeom>
              <a:avLst/>
              <a:gdLst/>
              <a:ahLst/>
              <a:cxnLst/>
              <a:rect l="l" t="t" r="r" b="b"/>
              <a:pathLst>
                <a:path w="5790" h="5548" extrusionOk="0">
                  <a:moveTo>
                    <a:pt x="3878" y="121"/>
                  </a:moveTo>
                  <a:cubicBezTo>
                    <a:pt x="4871" y="121"/>
                    <a:pt x="5678" y="798"/>
                    <a:pt x="5678" y="1623"/>
                  </a:cubicBezTo>
                  <a:lnTo>
                    <a:pt x="5678" y="5427"/>
                  </a:lnTo>
                  <a:lnTo>
                    <a:pt x="761" y="5427"/>
                  </a:lnTo>
                  <a:cubicBezTo>
                    <a:pt x="1439" y="5195"/>
                    <a:pt x="1865" y="4592"/>
                    <a:pt x="1865" y="3813"/>
                  </a:cubicBezTo>
                  <a:lnTo>
                    <a:pt x="1865" y="1623"/>
                  </a:lnTo>
                  <a:cubicBezTo>
                    <a:pt x="1865" y="798"/>
                    <a:pt x="2682" y="121"/>
                    <a:pt x="3674" y="121"/>
                  </a:cubicBezTo>
                  <a:close/>
                  <a:moveTo>
                    <a:pt x="3674" y="0"/>
                  </a:moveTo>
                  <a:cubicBezTo>
                    <a:pt x="2617" y="0"/>
                    <a:pt x="1754" y="733"/>
                    <a:pt x="1754" y="1623"/>
                  </a:cubicBezTo>
                  <a:lnTo>
                    <a:pt x="1754" y="3813"/>
                  </a:lnTo>
                  <a:cubicBezTo>
                    <a:pt x="1754" y="4768"/>
                    <a:pt x="1058" y="5427"/>
                    <a:pt x="56" y="5427"/>
                  </a:cubicBezTo>
                  <a:cubicBezTo>
                    <a:pt x="19" y="5427"/>
                    <a:pt x="1" y="5455"/>
                    <a:pt x="1" y="5492"/>
                  </a:cubicBezTo>
                  <a:cubicBezTo>
                    <a:pt x="1" y="5520"/>
                    <a:pt x="19" y="5547"/>
                    <a:pt x="56" y="5547"/>
                  </a:cubicBezTo>
                  <a:lnTo>
                    <a:pt x="5734" y="5547"/>
                  </a:lnTo>
                  <a:cubicBezTo>
                    <a:pt x="5771" y="5547"/>
                    <a:pt x="5789" y="5520"/>
                    <a:pt x="5789" y="5492"/>
                  </a:cubicBezTo>
                  <a:lnTo>
                    <a:pt x="5789" y="1623"/>
                  </a:lnTo>
                  <a:cubicBezTo>
                    <a:pt x="5789" y="733"/>
                    <a:pt x="493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2936360" y="3132324"/>
              <a:ext cx="307934" cy="294214"/>
            </a:xfrm>
            <a:custGeom>
              <a:avLst/>
              <a:gdLst/>
              <a:ahLst/>
              <a:cxnLst/>
              <a:rect l="l" t="t" r="r" b="b"/>
              <a:pathLst>
                <a:path w="5409" h="5168" extrusionOk="0">
                  <a:moveTo>
                    <a:pt x="5408" y="5167"/>
                  </a:moveTo>
                  <a:lnTo>
                    <a:pt x="56" y="5167"/>
                  </a:lnTo>
                  <a:lnTo>
                    <a:pt x="0" y="5167"/>
                  </a:lnTo>
                  <a:cubicBezTo>
                    <a:pt x="1048" y="5167"/>
                    <a:pt x="1670" y="4453"/>
                    <a:pt x="1670" y="3572"/>
                  </a:cubicBezTo>
                  <a:lnTo>
                    <a:pt x="1670" y="3266"/>
                  </a:lnTo>
                  <a:lnTo>
                    <a:pt x="1670" y="1485"/>
                  </a:lnTo>
                  <a:cubicBezTo>
                    <a:pt x="1670" y="659"/>
                    <a:pt x="2468" y="0"/>
                    <a:pt x="3442" y="0"/>
                  </a:cubicBezTo>
                  <a:lnTo>
                    <a:pt x="3636" y="0"/>
                  </a:lnTo>
                  <a:cubicBezTo>
                    <a:pt x="4620" y="0"/>
                    <a:pt x="5408" y="659"/>
                    <a:pt x="5408" y="1485"/>
                  </a:cubicBezTo>
                  <a:lnTo>
                    <a:pt x="5408" y="51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8"/>
            <p:cNvSpPr/>
            <p:nvPr/>
          </p:nvSpPr>
          <p:spPr>
            <a:xfrm>
              <a:off x="3142273" y="3123841"/>
              <a:ext cx="634883" cy="497056"/>
            </a:xfrm>
            <a:custGeom>
              <a:avLst/>
              <a:gdLst/>
              <a:ahLst/>
              <a:cxnLst/>
              <a:rect l="l" t="t" r="r" b="b"/>
              <a:pathLst>
                <a:path w="11152" h="8731" extrusionOk="0">
                  <a:moveTo>
                    <a:pt x="1" y="1"/>
                  </a:moveTo>
                  <a:cubicBezTo>
                    <a:pt x="1031" y="1"/>
                    <a:pt x="1856" y="669"/>
                    <a:pt x="1856" y="1504"/>
                  </a:cubicBezTo>
                  <a:lnTo>
                    <a:pt x="1856" y="7766"/>
                  </a:lnTo>
                  <a:cubicBezTo>
                    <a:pt x="1856" y="8294"/>
                    <a:pt x="2385" y="8730"/>
                    <a:pt x="3044" y="8730"/>
                  </a:cubicBezTo>
                  <a:lnTo>
                    <a:pt x="11152" y="8730"/>
                  </a:lnTo>
                  <a:lnTo>
                    <a:pt x="11152" y="2162"/>
                  </a:lnTo>
                  <a:cubicBezTo>
                    <a:pt x="11152" y="966"/>
                    <a:pt x="9964" y="1"/>
                    <a:pt x="8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a:off x="3139142" y="3120198"/>
              <a:ext cx="641203" cy="503831"/>
            </a:xfrm>
            <a:custGeom>
              <a:avLst/>
              <a:gdLst/>
              <a:ahLst/>
              <a:cxnLst/>
              <a:rect l="l" t="t" r="r" b="b"/>
              <a:pathLst>
                <a:path w="11263" h="8850" extrusionOk="0">
                  <a:moveTo>
                    <a:pt x="8544" y="121"/>
                  </a:moveTo>
                  <a:cubicBezTo>
                    <a:pt x="9982" y="121"/>
                    <a:pt x="11142" y="1067"/>
                    <a:pt x="11142" y="2226"/>
                  </a:cubicBezTo>
                  <a:lnTo>
                    <a:pt x="11142" y="8739"/>
                  </a:lnTo>
                  <a:lnTo>
                    <a:pt x="3099" y="8739"/>
                  </a:lnTo>
                  <a:cubicBezTo>
                    <a:pt x="2477" y="8739"/>
                    <a:pt x="1967" y="8330"/>
                    <a:pt x="1967" y="7830"/>
                  </a:cubicBezTo>
                  <a:lnTo>
                    <a:pt x="1967" y="1568"/>
                  </a:lnTo>
                  <a:cubicBezTo>
                    <a:pt x="1967" y="909"/>
                    <a:pt x="1475" y="353"/>
                    <a:pt x="780" y="121"/>
                  </a:cubicBezTo>
                  <a:close/>
                  <a:moveTo>
                    <a:pt x="65" y="0"/>
                  </a:moveTo>
                  <a:cubicBezTo>
                    <a:pt x="28" y="0"/>
                    <a:pt x="0" y="28"/>
                    <a:pt x="0" y="56"/>
                  </a:cubicBezTo>
                  <a:cubicBezTo>
                    <a:pt x="0" y="93"/>
                    <a:pt x="28" y="121"/>
                    <a:pt x="65" y="121"/>
                  </a:cubicBezTo>
                  <a:cubicBezTo>
                    <a:pt x="1049" y="121"/>
                    <a:pt x="1846" y="770"/>
                    <a:pt x="1846" y="1568"/>
                  </a:cubicBezTo>
                  <a:lnTo>
                    <a:pt x="1846" y="7820"/>
                  </a:lnTo>
                  <a:cubicBezTo>
                    <a:pt x="1846" y="8395"/>
                    <a:pt x="2412" y="8850"/>
                    <a:pt x="3099" y="8850"/>
                  </a:cubicBezTo>
                  <a:lnTo>
                    <a:pt x="11207" y="8850"/>
                  </a:lnTo>
                  <a:cubicBezTo>
                    <a:pt x="11234" y="8850"/>
                    <a:pt x="11262" y="8831"/>
                    <a:pt x="11262" y="8794"/>
                  </a:cubicBezTo>
                  <a:lnTo>
                    <a:pt x="11262" y="2217"/>
                  </a:lnTo>
                  <a:cubicBezTo>
                    <a:pt x="11262" y="993"/>
                    <a:pt x="10047" y="0"/>
                    <a:pt x="8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3355132" y="3261724"/>
              <a:ext cx="82435" cy="82435"/>
            </a:xfrm>
            <a:custGeom>
              <a:avLst/>
              <a:gdLst/>
              <a:ahLst/>
              <a:cxnLst/>
              <a:rect l="l" t="t" r="r" b="b"/>
              <a:pathLst>
                <a:path w="1448" h="1448" extrusionOk="0">
                  <a:moveTo>
                    <a:pt x="724" y="0"/>
                  </a:moveTo>
                  <a:cubicBezTo>
                    <a:pt x="325" y="0"/>
                    <a:pt x="0" y="325"/>
                    <a:pt x="0" y="724"/>
                  </a:cubicBezTo>
                  <a:cubicBezTo>
                    <a:pt x="0" y="1123"/>
                    <a:pt x="325" y="1447"/>
                    <a:pt x="724" y="1447"/>
                  </a:cubicBezTo>
                  <a:cubicBezTo>
                    <a:pt x="1123" y="1447"/>
                    <a:pt x="1448" y="1123"/>
                    <a:pt x="1438" y="724"/>
                  </a:cubicBezTo>
                  <a:cubicBezTo>
                    <a:pt x="1438" y="325"/>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a:off x="3351944" y="3258536"/>
              <a:ext cx="88811" cy="88754"/>
            </a:xfrm>
            <a:custGeom>
              <a:avLst/>
              <a:gdLst/>
              <a:ahLst/>
              <a:cxnLst/>
              <a:rect l="l" t="t" r="r" b="b"/>
              <a:pathLst>
                <a:path w="1560" h="1559" extrusionOk="0">
                  <a:moveTo>
                    <a:pt x="780" y="121"/>
                  </a:moveTo>
                  <a:cubicBezTo>
                    <a:pt x="1142" y="121"/>
                    <a:pt x="1439" y="418"/>
                    <a:pt x="1439" y="780"/>
                  </a:cubicBezTo>
                  <a:cubicBezTo>
                    <a:pt x="1439" y="1142"/>
                    <a:pt x="1142" y="1448"/>
                    <a:pt x="780" y="1448"/>
                  </a:cubicBezTo>
                  <a:cubicBezTo>
                    <a:pt x="409" y="1448"/>
                    <a:pt x="112" y="1142"/>
                    <a:pt x="112" y="780"/>
                  </a:cubicBezTo>
                  <a:cubicBezTo>
                    <a:pt x="112" y="418"/>
                    <a:pt x="409" y="121"/>
                    <a:pt x="780" y="121"/>
                  </a:cubicBezTo>
                  <a:close/>
                  <a:moveTo>
                    <a:pt x="780" y="1"/>
                  </a:moveTo>
                  <a:cubicBezTo>
                    <a:pt x="344" y="1"/>
                    <a:pt x="1" y="353"/>
                    <a:pt x="1" y="780"/>
                  </a:cubicBezTo>
                  <a:cubicBezTo>
                    <a:pt x="1" y="1206"/>
                    <a:pt x="353" y="1559"/>
                    <a:pt x="780" y="1559"/>
                  </a:cubicBezTo>
                  <a:cubicBezTo>
                    <a:pt x="1207" y="1559"/>
                    <a:pt x="1559" y="1206"/>
                    <a:pt x="1559" y="780"/>
                  </a:cubicBezTo>
                  <a:cubicBezTo>
                    <a:pt x="1559" y="353"/>
                    <a:pt x="120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a:off x="3478725" y="3265936"/>
              <a:ext cx="219237" cy="6889"/>
            </a:xfrm>
            <a:custGeom>
              <a:avLst/>
              <a:gdLst/>
              <a:ahLst/>
              <a:cxnLst/>
              <a:rect l="l" t="t" r="r" b="b"/>
              <a:pathLst>
                <a:path w="3851" h="121"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a:off x="3478725" y="3309772"/>
              <a:ext cx="111981" cy="6889"/>
            </a:xfrm>
            <a:custGeom>
              <a:avLst/>
              <a:gdLst/>
              <a:ahLst/>
              <a:cxnLst/>
              <a:rect l="l" t="t" r="r" b="b"/>
              <a:pathLst>
                <a:path w="1967" h="121" extrusionOk="0">
                  <a:moveTo>
                    <a:pt x="65" y="0"/>
                  </a:moveTo>
                  <a:cubicBezTo>
                    <a:pt x="28" y="0"/>
                    <a:pt x="0" y="28"/>
                    <a:pt x="0" y="65"/>
                  </a:cubicBezTo>
                  <a:cubicBezTo>
                    <a:pt x="0" y="93"/>
                    <a:pt x="28" y="121"/>
                    <a:pt x="65" y="121"/>
                  </a:cubicBezTo>
                  <a:lnTo>
                    <a:pt x="1911" y="121"/>
                  </a:lnTo>
                  <a:cubicBezTo>
                    <a:pt x="1948" y="121"/>
                    <a:pt x="1967" y="93"/>
                    <a:pt x="1967" y="65"/>
                  </a:cubicBezTo>
                  <a:cubicBezTo>
                    <a:pt x="1967" y="28"/>
                    <a:pt x="1948" y="0"/>
                    <a:pt x="1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a:off x="3478725" y="3346206"/>
              <a:ext cx="219237" cy="6945"/>
            </a:xfrm>
            <a:custGeom>
              <a:avLst/>
              <a:gdLst/>
              <a:ahLst/>
              <a:cxnLst/>
              <a:rect l="l" t="t" r="r" b="b"/>
              <a:pathLst>
                <a:path w="3851" h="122"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a:off x="3314484" y="3420670"/>
              <a:ext cx="598904" cy="199654"/>
            </a:xfrm>
            <a:custGeom>
              <a:avLst/>
              <a:gdLst/>
              <a:ahLst/>
              <a:cxnLst/>
              <a:rect l="l" t="t" r="r" b="b"/>
              <a:pathLst>
                <a:path w="10520" h="3507" extrusionOk="0">
                  <a:moveTo>
                    <a:pt x="10511" y="0"/>
                  </a:moveTo>
                  <a:lnTo>
                    <a:pt x="974" y="10"/>
                  </a:lnTo>
                  <a:lnTo>
                    <a:pt x="974" y="2403"/>
                  </a:lnTo>
                  <a:cubicBezTo>
                    <a:pt x="983" y="2941"/>
                    <a:pt x="640" y="3396"/>
                    <a:pt x="0" y="3498"/>
                  </a:cubicBezTo>
                  <a:cubicBezTo>
                    <a:pt x="40" y="3501"/>
                    <a:pt x="77" y="3502"/>
                    <a:pt x="109" y="3502"/>
                  </a:cubicBezTo>
                  <a:cubicBezTo>
                    <a:pt x="172" y="3502"/>
                    <a:pt x="214" y="3498"/>
                    <a:pt x="214" y="3498"/>
                  </a:cubicBezTo>
                  <a:lnTo>
                    <a:pt x="6429" y="3507"/>
                  </a:lnTo>
                  <a:lnTo>
                    <a:pt x="9138" y="3507"/>
                  </a:lnTo>
                  <a:cubicBezTo>
                    <a:pt x="9898" y="3507"/>
                    <a:pt x="10520" y="3006"/>
                    <a:pt x="10520" y="2403"/>
                  </a:cubicBezTo>
                  <a:lnTo>
                    <a:pt x="10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a:off x="3309190" y="3417482"/>
              <a:ext cx="607386" cy="206030"/>
            </a:xfrm>
            <a:custGeom>
              <a:avLst/>
              <a:gdLst/>
              <a:ahLst/>
              <a:cxnLst/>
              <a:rect l="l" t="t" r="r" b="b"/>
              <a:pathLst>
                <a:path w="10669" h="3619" extrusionOk="0">
                  <a:moveTo>
                    <a:pt x="10548" y="121"/>
                  </a:moveTo>
                  <a:lnTo>
                    <a:pt x="10548" y="2459"/>
                  </a:lnTo>
                  <a:cubicBezTo>
                    <a:pt x="10548" y="2691"/>
                    <a:pt x="10455" y="2914"/>
                    <a:pt x="10270" y="3099"/>
                  </a:cubicBezTo>
                  <a:cubicBezTo>
                    <a:pt x="10019" y="3359"/>
                    <a:pt x="9639" y="3498"/>
                    <a:pt x="9231" y="3507"/>
                  </a:cubicBezTo>
                  <a:lnTo>
                    <a:pt x="6605" y="3498"/>
                  </a:lnTo>
                  <a:cubicBezTo>
                    <a:pt x="6578" y="3507"/>
                    <a:pt x="6550" y="3507"/>
                    <a:pt x="6522" y="3507"/>
                  </a:cubicBezTo>
                  <a:lnTo>
                    <a:pt x="473" y="3498"/>
                  </a:lnTo>
                  <a:cubicBezTo>
                    <a:pt x="891" y="3313"/>
                    <a:pt x="1132" y="2932"/>
                    <a:pt x="1132" y="2459"/>
                  </a:cubicBezTo>
                  <a:lnTo>
                    <a:pt x="1123" y="121"/>
                  </a:lnTo>
                  <a:close/>
                  <a:moveTo>
                    <a:pt x="10604" y="1"/>
                  </a:moveTo>
                  <a:lnTo>
                    <a:pt x="1067" y="10"/>
                  </a:lnTo>
                  <a:cubicBezTo>
                    <a:pt x="1049" y="10"/>
                    <a:pt x="1039" y="19"/>
                    <a:pt x="1030" y="29"/>
                  </a:cubicBezTo>
                  <a:cubicBezTo>
                    <a:pt x="1012" y="38"/>
                    <a:pt x="1012" y="56"/>
                    <a:pt x="1012" y="66"/>
                  </a:cubicBezTo>
                  <a:lnTo>
                    <a:pt x="1012" y="2459"/>
                  </a:lnTo>
                  <a:cubicBezTo>
                    <a:pt x="1021" y="3006"/>
                    <a:pt x="659" y="3405"/>
                    <a:pt x="84" y="3498"/>
                  </a:cubicBezTo>
                  <a:lnTo>
                    <a:pt x="65" y="3498"/>
                  </a:lnTo>
                  <a:cubicBezTo>
                    <a:pt x="10" y="3498"/>
                    <a:pt x="0" y="3526"/>
                    <a:pt x="0" y="3554"/>
                  </a:cubicBezTo>
                  <a:cubicBezTo>
                    <a:pt x="0" y="3609"/>
                    <a:pt x="47" y="3609"/>
                    <a:pt x="93" y="3619"/>
                  </a:cubicBezTo>
                  <a:lnTo>
                    <a:pt x="9231" y="3619"/>
                  </a:lnTo>
                  <a:cubicBezTo>
                    <a:pt x="9676" y="3619"/>
                    <a:pt x="10084" y="3461"/>
                    <a:pt x="10353" y="3183"/>
                  </a:cubicBezTo>
                  <a:cubicBezTo>
                    <a:pt x="10557" y="2979"/>
                    <a:pt x="10669" y="2719"/>
                    <a:pt x="10669" y="2459"/>
                  </a:cubicBezTo>
                  <a:lnTo>
                    <a:pt x="10659" y="56"/>
                  </a:lnTo>
                  <a:cubicBezTo>
                    <a:pt x="10659" y="29"/>
                    <a:pt x="10631"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a:off x="3319722" y="3424370"/>
              <a:ext cx="583646" cy="192822"/>
            </a:xfrm>
            <a:custGeom>
              <a:avLst/>
              <a:gdLst/>
              <a:ahLst/>
              <a:cxnLst/>
              <a:rect l="l" t="t" r="r" b="b"/>
              <a:pathLst>
                <a:path w="10252" h="3387" extrusionOk="0">
                  <a:moveTo>
                    <a:pt x="10242" y="0"/>
                  </a:moveTo>
                  <a:lnTo>
                    <a:pt x="1021" y="0"/>
                  </a:lnTo>
                  <a:lnTo>
                    <a:pt x="1031" y="2320"/>
                  </a:lnTo>
                  <a:cubicBezTo>
                    <a:pt x="1031" y="2839"/>
                    <a:pt x="706" y="3275"/>
                    <a:pt x="84" y="3377"/>
                  </a:cubicBezTo>
                  <a:cubicBezTo>
                    <a:pt x="66" y="3377"/>
                    <a:pt x="1" y="3377"/>
                    <a:pt x="84" y="3377"/>
                  </a:cubicBezTo>
                  <a:cubicBezTo>
                    <a:pt x="196" y="3377"/>
                    <a:pt x="288" y="3377"/>
                    <a:pt x="288" y="3377"/>
                  </a:cubicBezTo>
                  <a:lnTo>
                    <a:pt x="6300" y="3386"/>
                  </a:lnTo>
                  <a:cubicBezTo>
                    <a:pt x="6328" y="3386"/>
                    <a:pt x="6346" y="3386"/>
                    <a:pt x="6374" y="3386"/>
                  </a:cubicBezTo>
                  <a:lnTo>
                    <a:pt x="8916" y="3386"/>
                  </a:lnTo>
                  <a:cubicBezTo>
                    <a:pt x="9658" y="3377"/>
                    <a:pt x="10252" y="2904"/>
                    <a:pt x="10252" y="23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a:off x="1858973" y="2558251"/>
              <a:ext cx="562525" cy="562525"/>
            </a:xfrm>
            <a:custGeom>
              <a:avLst/>
              <a:gdLst/>
              <a:ahLst/>
              <a:cxnLst/>
              <a:rect l="l" t="t" r="r" b="b"/>
              <a:pathLst>
                <a:path w="9881" h="9881" extrusionOk="0">
                  <a:moveTo>
                    <a:pt x="4945" y="1"/>
                  </a:moveTo>
                  <a:cubicBezTo>
                    <a:pt x="2218" y="1"/>
                    <a:pt x="1" y="2218"/>
                    <a:pt x="1" y="4945"/>
                  </a:cubicBezTo>
                  <a:cubicBezTo>
                    <a:pt x="1" y="7672"/>
                    <a:pt x="2218" y="9880"/>
                    <a:pt x="4945" y="9880"/>
                  </a:cubicBezTo>
                  <a:cubicBezTo>
                    <a:pt x="7672" y="9880"/>
                    <a:pt x="9880" y="7672"/>
                    <a:pt x="9880" y="4945"/>
                  </a:cubicBezTo>
                  <a:cubicBezTo>
                    <a:pt x="9880" y="2218"/>
                    <a:pt x="7672" y="1"/>
                    <a:pt x="4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a:off x="1748957" y="2524435"/>
              <a:ext cx="630101" cy="630158"/>
            </a:xfrm>
            <a:custGeom>
              <a:avLst/>
              <a:gdLst/>
              <a:ahLst/>
              <a:cxnLst/>
              <a:rect l="l" t="t" r="r" b="b"/>
              <a:pathLst>
                <a:path w="11068" h="11069" extrusionOk="0">
                  <a:moveTo>
                    <a:pt x="5539" y="1"/>
                  </a:moveTo>
                  <a:cubicBezTo>
                    <a:pt x="2487" y="1"/>
                    <a:pt x="1" y="2487"/>
                    <a:pt x="1" y="5539"/>
                  </a:cubicBezTo>
                  <a:cubicBezTo>
                    <a:pt x="1" y="8591"/>
                    <a:pt x="2487" y="11068"/>
                    <a:pt x="5539" y="11068"/>
                  </a:cubicBezTo>
                  <a:cubicBezTo>
                    <a:pt x="8591" y="11068"/>
                    <a:pt x="11068" y="8591"/>
                    <a:pt x="11068" y="5539"/>
                  </a:cubicBezTo>
                  <a:cubicBezTo>
                    <a:pt x="11068" y="2487"/>
                    <a:pt x="8591" y="1"/>
                    <a:pt x="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a:off x="1866886" y="2566164"/>
              <a:ext cx="547211" cy="547211"/>
            </a:xfrm>
            <a:custGeom>
              <a:avLst/>
              <a:gdLst/>
              <a:ahLst/>
              <a:cxnLst/>
              <a:rect l="l" t="t" r="r" b="b"/>
              <a:pathLst>
                <a:path w="9612" h="9612" extrusionOk="0">
                  <a:moveTo>
                    <a:pt x="4806" y="1"/>
                  </a:moveTo>
                  <a:cubicBezTo>
                    <a:pt x="4769" y="1"/>
                    <a:pt x="4750" y="29"/>
                    <a:pt x="4750" y="56"/>
                  </a:cubicBezTo>
                  <a:cubicBezTo>
                    <a:pt x="4750" y="94"/>
                    <a:pt x="4769" y="112"/>
                    <a:pt x="4806" y="112"/>
                  </a:cubicBezTo>
                  <a:cubicBezTo>
                    <a:pt x="7394" y="112"/>
                    <a:pt x="9500" y="2218"/>
                    <a:pt x="9500" y="4806"/>
                  </a:cubicBezTo>
                  <a:cubicBezTo>
                    <a:pt x="9500" y="7394"/>
                    <a:pt x="7394" y="9491"/>
                    <a:pt x="4806" y="9491"/>
                  </a:cubicBezTo>
                  <a:cubicBezTo>
                    <a:pt x="2218" y="9491"/>
                    <a:pt x="112" y="7394"/>
                    <a:pt x="112" y="4806"/>
                  </a:cubicBezTo>
                  <a:cubicBezTo>
                    <a:pt x="112" y="4407"/>
                    <a:pt x="168" y="3999"/>
                    <a:pt x="270" y="3619"/>
                  </a:cubicBezTo>
                  <a:cubicBezTo>
                    <a:pt x="279" y="3582"/>
                    <a:pt x="260" y="3554"/>
                    <a:pt x="223" y="3545"/>
                  </a:cubicBezTo>
                  <a:cubicBezTo>
                    <a:pt x="219" y="3543"/>
                    <a:pt x="214" y="3542"/>
                    <a:pt x="209" y="3542"/>
                  </a:cubicBezTo>
                  <a:cubicBezTo>
                    <a:pt x="187" y="3542"/>
                    <a:pt x="166" y="3560"/>
                    <a:pt x="158" y="3591"/>
                  </a:cubicBezTo>
                  <a:cubicBezTo>
                    <a:pt x="56" y="3981"/>
                    <a:pt x="1" y="4389"/>
                    <a:pt x="1" y="4806"/>
                  </a:cubicBezTo>
                  <a:cubicBezTo>
                    <a:pt x="1" y="7459"/>
                    <a:pt x="2153" y="9611"/>
                    <a:pt x="4806" y="9611"/>
                  </a:cubicBezTo>
                  <a:cubicBezTo>
                    <a:pt x="7459" y="9611"/>
                    <a:pt x="9611" y="7459"/>
                    <a:pt x="9611" y="4806"/>
                  </a:cubicBezTo>
                  <a:cubicBezTo>
                    <a:pt x="9611" y="2153"/>
                    <a:pt x="7459" y="1"/>
                    <a:pt x="4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8"/>
            <p:cNvSpPr/>
            <p:nvPr/>
          </p:nvSpPr>
          <p:spPr>
            <a:xfrm>
              <a:off x="1890683" y="2596621"/>
              <a:ext cx="128890" cy="134412"/>
            </a:xfrm>
            <a:custGeom>
              <a:avLst/>
              <a:gdLst/>
              <a:ahLst/>
              <a:cxnLst/>
              <a:rect l="l" t="t" r="r" b="b"/>
              <a:pathLst>
                <a:path w="2264" h="2361" extrusionOk="0">
                  <a:moveTo>
                    <a:pt x="2193" y="0"/>
                  </a:moveTo>
                  <a:cubicBezTo>
                    <a:pt x="2185" y="0"/>
                    <a:pt x="2178" y="2"/>
                    <a:pt x="2171" y="4"/>
                  </a:cubicBezTo>
                  <a:cubicBezTo>
                    <a:pt x="1985" y="97"/>
                    <a:pt x="1809" y="208"/>
                    <a:pt x="1642" y="319"/>
                  </a:cubicBezTo>
                  <a:cubicBezTo>
                    <a:pt x="1253" y="598"/>
                    <a:pt x="909" y="922"/>
                    <a:pt x="612" y="1293"/>
                  </a:cubicBezTo>
                  <a:cubicBezTo>
                    <a:pt x="371" y="1599"/>
                    <a:pt x="167" y="1933"/>
                    <a:pt x="9" y="2286"/>
                  </a:cubicBezTo>
                  <a:cubicBezTo>
                    <a:pt x="0" y="2314"/>
                    <a:pt x="9" y="2342"/>
                    <a:pt x="37" y="2360"/>
                  </a:cubicBezTo>
                  <a:lnTo>
                    <a:pt x="65" y="2360"/>
                  </a:lnTo>
                  <a:cubicBezTo>
                    <a:pt x="84" y="2360"/>
                    <a:pt x="102" y="2351"/>
                    <a:pt x="111" y="2332"/>
                  </a:cubicBezTo>
                  <a:cubicBezTo>
                    <a:pt x="269" y="1989"/>
                    <a:pt x="464" y="1664"/>
                    <a:pt x="696" y="1368"/>
                  </a:cubicBezTo>
                  <a:cubicBezTo>
                    <a:pt x="993" y="1006"/>
                    <a:pt x="1327" y="681"/>
                    <a:pt x="1716" y="412"/>
                  </a:cubicBezTo>
                  <a:cubicBezTo>
                    <a:pt x="1874" y="301"/>
                    <a:pt x="2050" y="199"/>
                    <a:pt x="2227" y="106"/>
                  </a:cubicBezTo>
                  <a:cubicBezTo>
                    <a:pt x="2254" y="97"/>
                    <a:pt x="2264" y="60"/>
                    <a:pt x="2245" y="32"/>
                  </a:cubicBezTo>
                  <a:cubicBezTo>
                    <a:pt x="2238" y="11"/>
                    <a:pt x="2216" y="0"/>
                    <a:pt x="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8"/>
            <p:cNvSpPr/>
            <p:nvPr/>
          </p:nvSpPr>
          <p:spPr>
            <a:xfrm>
              <a:off x="1712152" y="3085073"/>
              <a:ext cx="182802" cy="179216"/>
            </a:xfrm>
            <a:custGeom>
              <a:avLst/>
              <a:gdLst/>
              <a:ahLst/>
              <a:cxnLst/>
              <a:rect l="l" t="t" r="r" b="b"/>
              <a:pathLst>
                <a:path w="3211" h="3148" extrusionOk="0">
                  <a:moveTo>
                    <a:pt x="1354" y="0"/>
                  </a:moveTo>
                  <a:cubicBezTo>
                    <a:pt x="1272" y="0"/>
                    <a:pt x="1188" y="33"/>
                    <a:pt x="1123" y="98"/>
                  </a:cubicBezTo>
                  <a:lnTo>
                    <a:pt x="121" y="1090"/>
                  </a:lnTo>
                  <a:cubicBezTo>
                    <a:pt x="1" y="1220"/>
                    <a:pt x="1" y="1424"/>
                    <a:pt x="121" y="1545"/>
                  </a:cubicBezTo>
                  <a:lnTo>
                    <a:pt x="205" y="1619"/>
                  </a:lnTo>
                  <a:lnTo>
                    <a:pt x="1439" y="2862"/>
                  </a:lnTo>
                  <a:lnTo>
                    <a:pt x="1633" y="3057"/>
                  </a:lnTo>
                  <a:cubicBezTo>
                    <a:pt x="1694" y="3117"/>
                    <a:pt x="1775" y="3147"/>
                    <a:pt x="1857" y="3147"/>
                  </a:cubicBezTo>
                  <a:cubicBezTo>
                    <a:pt x="1939" y="3147"/>
                    <a:pt x="2023" y="3117"/>
                    <a:pt x="2088" y="3057"/>
                  </a:cubicBezTo>
                  <a:lnTo>
                    <a:pt x="3090" y="2055"/>
                  </a:lnTo>
                  <a:cubicBezTo>
                    <a:pt x="3201" y="1934"/>
                    <a:pt x="3210" y="1749"/>
                    <a:pt x="3099" y="1619"/>
                  </a:cubicBezTo>
                  <a:cubicBezTo>
                    <a:pt x="3099" y="1619"/>
                    <a:pt x="3090" y="1610"/>
                    <a:pt x="3081" y="1600"/>
                  </a:cubicBezTo>
                  <a:lnTo>
                    <a:pt x="1587" y="107"/>
                  </a:lnTo>
                  <a:lnTo>
                    <a:pt x="1578" y="98"/>
                  </a:lnTo>
                  <a:cubicBezTo>
                    <a:pt x="1517" y="33"/>
                    <a:pt x="1436" y="0"/>
                    <a:pt x="1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8"/>
            <p:cNvSpPr/>
            <p:nvPr/>
          </p:nvSpPr>
          <p:spPr>
            <a:xfrm>
              <a:off x="1710558" y="3081600"/>
              <a:ext cx="188097" cy="185990"/>
            </a:xfrm>
            <a:custGeom>
              <a:avLst/>
              <a:gdLst/>
              <a:ahLst/>
              <a:cxnLst/>
              <a:rect l="l" t="t" r="r" b="b"/>
              <a:pathLst>
                <a:path w="3304" h="3267" extrusionOk="0">
                  <a:moveTo>
                    <a:pt x="1383" y="121"/>
                  </a:moveTo>
                  <a:cubicBezTo>
                    <a:pt x="1448" y="121"/>
                    <a:pt x="1513" y="140"/>
                    <a:pt x="1569" y="196"/>
                  </a:cubicBezTo>
                  <a:lnTo>
                    <a:pt x="3081" y="1708"/>
                  </a:lnTo>
                  <a:lnTo>
                    <a:pt x="3090" y="1717"/>
                  </a:lnTo>
                  <a:cubicBezTo>
                    <a:pt x="3173" y="1828"/>
                    <a:pt x="3173" y="1977"/>
                    <a:pt x="3071" y="2070"/>
                  </a:cubicBezTo>
                  <a:lnTo>
                    <a:pt x="2070" y="3071"/>
                  </a:lnTo>
                  <a:cubicBezTo>
                    <a:pt x="2019" y="3122"/>
                    <a:pt x="1954" y="3148"/>
                    <a:pt x="1889" y="3148"/>
                  </a:cubicBezTo>
                  <a:cubicBezTo>
                    <a:pt x="1824" y="3148"/>
                    <a:pt x="1759" y="3122"/>
                    <a:pt x="1708" y="3071"/>
                  </a:cubicBezTo>
                  <a:lnTo>
                    <a:pt x="196" y="1569"/>
                  </a:lnTo>
                  <a:cubicBezTo>
                    <a:pt x="94" y="1467"/>
                    <a:pt x="94" y="1300"/>
                    <a:pt x="196" y="1198"/>
                  </a:cubicBezTo>
                  <a:lnTo>
                    <a:pt x="1198" y="196"/>
                  </a:lnTo>
                  <a:cubicBezTo>
                    <a:pt x="1244" y="140"/>
                    <a:pt x="1318" y="121"/>
                    <a:pt x="1383" y="121"/>
                  </a:cubicBezTo>
                  <a:close/>
                  <a:moveTo>
                    <a:pt x="1383" y="1"/>
                  </a:moveTo>
                  <a:cubicBezTo>
                    <a:pt x="1286" y="1"/>
                    <a:pt x="1188" y="38"/>
                    <a:pt x="1114" y="112"/>
                  </a:cubicBezTo>
                  <a:lnTo>
                    <a:pt x="112" y="1114"/>
                  </a:lnTo>
                  <a:cubicBezTo>
                    <a:pt x="47" y="1188"/>
                    <a:pt x="1" y="1281"/>
                    <a:pt x="1" y="1383"/>
                  </a:cubicBezTo>
                  <a:cubicBezTo>
                    <a:pt x="1" y="1485"/>
                    <a:pt x="47" y="1578"/>
                    <a:pt x="112" y="1643"/>
                  </a:cubicBezTo>
                  <a:lnTo>
                    <a:pt x="1624" y="3155"/>
                  </a:lnTo>
                  <a:cubicBezTo>
                    <a:pt x="1689" y="3229"/>
                    <a:pt x="1791" y="3266"/>
                    <a:pt x="1884" y="3266"/>
                  </a:cubicBezTo>
                  <a:cubicBezTo>
                    <a:pt x="1986" y="3266"/>
                    <a:pt x="2079" y="3229"/>
                    <a:pt x="2153" y="3155"/>
                  </a:cubicBezTo>
                  <a:lnTo>
                    <a:pt x="3155" y="2153"/>
                  </a:lnTo>
                  <a:cubicBezTo>
                    <a:pt x="3294" y="2014"/>
                    <a:pt x="3303" y="1801"/>
                    <a:pt x="3173" y="1643"/>
                  </a:cubicBezTo>
                  <a:cubicBezTo>
                    <a:pt x="3164" y="1634"/>
                    <a:pt x="3164" y="1624"/>
                    <a:pt x="3155" y="1624"/>
                  </a:cubicBezTo>
                  <a:lnTo>
                    <a:pt x="1652" y="112"/>
                  </a:lnTo>
                  <a:cubicBezTo>
                    <a:pt x="1578" y="38"/>
                    <a:pt x="1480"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8"/>
            <p:cNvSpPr/>
            <p:nvPr/>
          </p:nvSpPr>
          <p:spPr>
            <a:xfrm>
              <a:off x="1663022" y="3177184"/>
              <a:ext cx="131053" cy="132135"/>
            </a:xfrm>
            <a:custGeom>
              <a:avLst/>
              <a:gdLst/>
              <a:ahLst/>
              <a:cxnLst/>
              <a:rect l="l" t="t" r="r" b="b"/>
              <a:pathLst>
                <a:path w="2302" h="2321" extrusionOk="0">
                  <a:moveTo>
                    <a:pt x="1068" y="1"/>
                  </a:moveTo>
                  <a:lnTo>
                    <a:pt x="1" y="1096"/>
                  </a:lnTo>
                  <a:cubicBezTo>
                    <a:pt x="353" y="1383"/>
                    <a:pt x="864" y="1893"/>
                    <a:pt x="1188" y="2255"/>
                  </a:cubicBezTo>
                  <a:cubicBezTo>
                    <a:pt x="1207" y="2283"/>
                    <a:pt x="1225" y="2302"/>
                    <a:pt x="1244" y="2320"/>
                  </a:cubicBezTo>
                  <a:lnTo>
                    <a:pt x="2302" y="1244"/>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8"/>
            <p:cNvSpPr/>
            <p:nvPr/>
          </p:nvSpPr>
          <p:spPr>
            <a:xfrm>
              <a:off x="1659322" y="3174053"/>
              <a:ext cx="138454" cy="138909"/>
            </a:xfrm>
            <a:custGeom>
              <a:avLst/>
              <a:gdLst/>
              <a:ahLst/>
              <a:cxnLst/>
              <a:rect l="l" t="t" r="r" b="b"/>
              <a:pathLst>
                <a:path w="2432" h="2440" extrusionOk="0">
                  <a:moveTo>
                    <a:pt x="1133" y="139"/>
                  </a:moveTo>
                  <a:lnTo>
                    <a:pt x="2292" y="1290"/>
                  </a:lnTo>
                  <a:lnTo>
                    <a:pt x="1309" y="2292"/>
                  </a:lnTo>
                  <a:cubicBezTo>
                    <a:pt x="1309" y="2282"/>
                    <a:pt x="1300" y="2282"/>
                    <a:pt x="1300" y="2273"/>
                  </a:cubicBezTo>
                  <a:cubicBezTo>
                    <a:pt x="975" y="1911"/>
                    <a:pt x="493" y="1438"/>
                    <a:pt x="149" y="1141"/>
                  </a:cubicBezTo>
                  <a:lnTo>
                    <a:pt x="1133" y="139"/>
                  </a:lnTo>
                  <a:close/>
                  <a:moveTo>
                    <a:pt x="1123" y="0"/>
                  </a:moveTo>
                  <a:cubicBezTo>
                    <a:pt x="1114" y="0"/>
                    <a:pt x="1096" y="0"/>
                    <a:pt x="1086" y="10"/>
                  </a:cubicBezTo>
                  <a:lnTo>
                    <a:pt x="20" y="1104"/>
                  </a:lnTo>
                  <a:cubicBezTo>
                    <a:pt x="10" y="1113"/>
                    <a:pt x="1" y="1132"/>
                    <a:pt x="1" y="1151"/>
                  </a:cubicBezTo>
                  <a:cubicBezTo>
                    <a:pt x="10" y="1169"/>
                    <a:pt x="20" y="1188"/>
                    <a:pt x="29" y="1197"/>
                  </a:cubicBezTo>
                  <a:cubicBezTo>
                    <a:pt x="363" y="1475"/>
                    <a:pt x="882" y="1985"/>
                    <a:pt x="1207" y="2357"/>
                  </a:cubicBezTo>
                  <a:cubicBezTo>
                    <a:pt x="1226" y="2375"/>
                    <a:pt x="1244" y="2394"/>
                    <a:pt x="1263" y="2412"/>
                  </a:cubicBezTo>
                  <a:cubicBezTo>
                    <a:pt x="1272" y="2431"/>
                    <a:pt x="1290" y="2440"/>
                    <a:pt x="1309" y="2440"/>
                  </a:cubicBezTo>
                  <a:cubicBezTo>
                    <a:pt x="1328" y="2440"/>
                    <a:pt x="1337" y="2431"/>
                    <a:pt x="1346" y="2421"/>
                  </a:cubicBezTo>
                  <a:lnTo>
                    <a:pt x="2404" y="1336"/>
                  </a:lnTo>
                  <a:cubicBezTo>
                    <a:pt x="2431" y="1308"/>
                    <a:pt x="2431" y="1271"/>
                    <a:pt x="2404" y="1253"/>
                  </a:cubicBezTo>
                  <a:lnTo>
                    <a:pt x="1170" y="10"/>
                  </a:lnTo>
                  <a:cubicBezTo>
                    <a:pt x="1161" y="0"/>
                    <a:pt x="1142" y="0"/>
                    <a:pt x="1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8"/>
            <p:cNvSpPr/>
            <p:nvPr/>
          </p:nvSpPr>
          <p:spPr>
            <a:xfrm>
              <a:off x="1329815" y="3227054"/>
              <a:ext cx="419403" cy="406252"/>
            </a:xfrm>
            <a:custGeom>
              <a:avLst/>
              <a:gdLst/>
              <a:ahLst/>
              <a:cxnLst/>
              <a:rect l="l" t="t" r="r" b="b"/>
              <a:pathLst>
                <a:path w="7367" h="7136" extrusionOk="0">
                  <a:moveTo>
                    <a:pt x="5511" y="1"/>
                  </a:moveTo>
                  <a:cubicBezTo>
                    <a:pt x="5503" y="1"/>
                    <a:pt x="5497" y="3"/>
                    <a:pt x="5492" y="6"/>
                  </a:cubicBezTo>
                  <a:lnTo>
                    <a:pt x="511" y="4941"/>
                  </a:lnTo>
                  <a:cubicBezTo>
                    <a:pt x="0" y="5442"/>
                    <a:pt x="0" y="6259"/>
                    <a:pt x="511" y="6760"/>
                  </a:cubicBezTo>
                  <a:cubicBezTo>
                    <a:pt x="761" y="7010"/>
                    <a:pt x="1093" y="7135"/>
                    <a:pt x="1425" y="7135"/>
                  </a:cubicBezTo>
                  <a:cubicBezTo>
                    <a:pt x="1758" y="7135"/>
                    <a:pt x="2092" y="7010"/>
                    <a:pt x="2347" y="6760"/>
                  </a:cubicBezTo>
                  <a:lnTo>
                    <a:pt x="7329" y="1824"/>
                  </a:lnTo>
                  <a:cubicBezTo>
                    <a:pt x="7366" y="1797"/>
                    <a:pt x="7264" y="1648"/>
                    <a:pt x="7097" y="1453"/>
                  </a:cubicBezTo>
                  <a:cubicBezTo>
                    <a:pt x="7078" y="1426"/>
                    <a:pt x="7060" y="1407"/>
                    <a:pt x="7041" y="1388"/>
                  </a:cubicBezTo>
                  <a:cubicBezTo>
                    <a:pt x="6717" y="1017"/>
                    <a:pt x="6206" y="507"/>
                    <a:pt x="5854" y="220"/>
                  </a:cubicBezTo>
                  <a:cubicBezTo>
                    <a:pt x="5854" y="220"/>
                    <a:pt x="5854" y="220"/>
                    <a:pt x="5854" y="210"/>
                  </a:cubicBezTo>
                  <a:cubicBezTo>
                    <a:pt x="5692" y="81"/>
                    <a:pt x="5566" y="1"/>
                    <a:pt x="5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8"/>
            <p:cNvSpPr/>
            <p:nvPr/>
          </p:nvSpPr>
          <p:spPr>
            <a:xfrm>
              <a:off x="1333516" y="3223752"/>
              <a:ext cx="419346" cy="412970"/>
            </a:xfrm>
            <a:custGeom>
              <a:avLst/>
              <a:gdLst/>
              <a:ahLst/>
              <a:cxnLst/>
              <a:rect l="l" t="t" r="r" b="b"/>
              <a:pathLst>
                <a:path w="7366" h="7254" extrusionOk="0">
                  <a:moveTo>
                    <a:pt x="5455" y="120"/>
                  </a:moveTo>
                  <a:cubicBezTo>
                    <a:pt x="5483" y="129"/>
                    <a:pt x="5557" y="166"/>
                    <a:pt x="5752" y="324"/>
                  </a:cubicBezTo>
                  <a:cubicBezTo>
                    <a:pt x="6086" y="602"/>
                    <a:pt x="6605" y="1112"/>
                    <a:pt x="6930" y="1484"/>
                  </a:cubicBezTo>
                  <a:cubicBezTo>
                    <a:pt x="6949" y="1502"/>
                    <a:pt x="6967" y="1521"/>
                    <a:pt x="6986" y="1548"/>
                  </a:cubicBezTo>
                  <a:cubicBezTo>
                    <a:pt x="7162" y="1753"/>
                    <a:pt x="7199" y="1827"/>
                    <a:pt x="7208" y="1855"/>
                  </a:cubicBezTo>
                  <a:lnTo>
                    <a:pt x="2236" y="6771"/>
                  </a:lnTo>
                  <a:cubicBezTo>
                    <a:pt x="1995" y="7012"/>
                    <a:pt x="1677" y="7133"/>
                    <a:pt x="1359" y="7133"/>
                  </a:cubicBezTo>
                  <a:cubicBezTo>
                    <a:pt x="1042" y="7133"/>
                    <a:pt x="724" y="7012"/>
                    <a:pt x="483" y="6771"/>
                  </a:cubicBezTo>
                  <a:cubicBezTo>
                    <a:pt x="251" y="6539"/>
                    <a:pt x="121" y="6233"/>
                    <a:pt x="121" y="5908"/>
                  </a:cubicBezTo>
                  <a:cubicBezTo>
                    <a:pt x="121" y="5575"/>
                    <a:pt x="251" y="5268"/>
                    <a:pt x="483" y="5036"/>
                  </a:cubicBezTo>
                  <a:lnTo>
                    <a:pt x="5455" y="120"/>
                  </a:lnTo>
                  <a:close/>
                  <a:moveTo>
                    <a:pt x="5450" y="1"/>
                  </a:moveTo>
                  <a:cubicBezTo>
                    <a:pt x="5425" y="1"/>
                    <a:pt x="5406" y="11"/>
                    <a:pt x="5390" y="27"/>
                  </a:cubicBezTo>
                  <a:lnTo>
                    <a:pt x="399" y="4962"/>
                  </a:lnTo>
                  <a:cubicBezTo>
                    <a:pt x="149" y="5213"/>
                    <a:pt x="0" y="5547"/>
                    <a:pt x="0" y="5908"/>
                  </a:cubicBezTo>
                  <a:cubicBezTo>
                    <a:pt x="0" y="6270"/>
                    <a:pt x="149" y="6604"/>
                    <a:pt x="399" y="6855"/>
                  </a:cubicBezTo>
                  <a:cubicBezTo>
                    <a:pt x="668" y="7114"/>
                    <a:pt x="1011" y="7254"/>
                    <a:pt x="1364" y="7254"/>
                  </a:cubicBezTo>
                  <a:cubicBezTo>
                    <a:pt x="1707" y="7254"/>
                    <a:pt x="2060" y="7114"/>
                    <a:pt x="2319" y="6855"/>
                  </a:cubicBezTo>
                  <a:lnTo>
                    <a:pt x="7310" y="1920"/>
                  </a:lnTo>
                  <a:cubicBezTo>
                    <a:pt x="7366" y="1873"/>
                    <a:pt x="7338" y="1780"/>
                    <a:pt x="7078" y="1465"/>
                  </a:cubicBezTo>
                  <a:cubicBezTo>
                    <a:pt x="7060" y="1446"/>
                    <a:pt x="7041" y="1428"/>
                    <a:pt x="7023" y="1400"/>
                  </a:cubicBezTo>
                  <a:cubicBezTo>
                    <a:pt x="6689" y="1020"/>
                    <a:pt x="6179" y="519"/>
                    <a:pt x="5826" y="231"/>
                  </a:cubicBezTo>
                  <a:cubicBezTo>
                    <a:pt x="5615" y="60"/>
                    <a:pt x="5512" y="1"/>
                    <a:pt x="5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8"/>
            <p:cNvSpPr/>
            <p:nvPr/>
          </p:nvSpPr>
          <p:spPr>
            <a:xfrm>
              <a:off x="1719553" y="2418832"/>
              <a:ext cx="841881" cy="841881"/>
            </a:xfrm>
            <a:custGeom>
              <a:avLst/>
              <a:gdLst/>
              <a:ahLst/>
              <a:cxnLst/>
              <a:rect l="l" t="t" r="r" b="b"/>
              <a:pathLst>
                <a:path w="14788" h="14788" extrusionOk="0">
                  <a:moveTo>
                    <a:pt x="7394" y="1856"/>
                  </a:moveTo>
                  <a:cubicBezTo>
                    <a:pt x="10446" y="1856"/>
                    <a:pt x="12923" y="4333"/>
                    <a:pt x="12923" y="7394"/>
                  </a:cubicBezTo>
                  <a:cubicBezTo>
                    <a:pt x="12923" y="10446"/>
                    <a:pt x="10446" y="12923"/>
                    <a:pt x="7394" y="12923"/>
                  </a:cubicBezTo>
                  <a:cubicBezTo>
                    <a:pt x="4342" y="12923"/>
                    <a:pt x="1865" y="10446"/>
                    <a:pt x="1865" y="7394"/>
                  </a:cubicBezTo>
                  <a:cubicBezTo>
                    <a:pt x="1865" y="6912"/>
                    <a:pt x="1921" y="6439"/>
                    <a:pt x="2041" y="5993"/>
                  </a:cubicBezTo>
                  <a:cubicBezTo>
                    <a:pt x="2069" y="5863"/>
                    <a:pt x="2116" y="5743"/>
                    <a:pt x="2153" y="5613"/>
                  </a:cubicBezTo>
                  <a:cubicBezTo>
                    <a:pt x="2208" y="5446"/>
                    <a:pt x="2283" y="5270"/>
                    <a:pt x="2357" y="5103"/>
                  </a:cubicBezTo>
                  <a:cubicBezTo>
                    <a:pt x="2542" y="4695"/>
                    <a:pt x="2774" y="4314"/>
                    <a:pt x="3043" y="3971"/>
                  </a:cubicBezTo>
                  <a:cubicBezTo>
                    <a:pt x="3387" y="3544"/>
                    <a:pt x="3785" y="3164"/>
                    <a:pt x="4240" y="2849"/>
                  </a:cubicBezTo>
                  <a:cubicBezTo>
                    <a:pt x="4435" y="2709"/>
                    <a:pt x="4630" y="2589"/>
                    <a:pt x="4843" y="2478"/>
                  </a:cubicBezTo>
                  <a:cubicBezTo>
                    <a:pt x="5019" y="2385"/>
                    <a:pt x="5214" y="2301"/>
                    <a:pt x="5400" y="2227"/>
                  </a:cubicBezTo>
                  <a:cubicBezTo>
                    <a:pt x="6021" y="1995"/>
                    <a:pt x="6689" y="1856"/>
                    <a:pt x="7394" y="1856"/>
                  </a:cubicBezTo>
                  <a:close/>
                  <a:moveTo>
                    <a:pt x="7394" y="1"/>
                  </a:moveTo>
                  <a:cubicBezTo>
                    <a:pt x="3312" y="1"/>
                    <a:pt x="1" y="3312"/>
                    <a:pt x="1" y="7394"/>
                  </a:cubicBezTo>
                  <a:cubicBezTo>
                    <a:pt x="1" y="9045"/>
                    <a:pt x="539" y="10576"/>
                    <a:pt x="1457" y="11810"/>
                  </a:cubicBezTo>
                  <a:lnTo>
                    <a:pt x="2960" y="13303"/>
                  </a:lnTo>
                  <a:cubicBezTo>
                    <a:pt x="2969" y="13313"/>
                    <a:pt x="2969" y="13322"/>
                    <a:pt x="2978" y="13322"/>
                  </a:cubicBezTo>
                  <a:cubicBezTo>
                    <a:pt x="4212" y="14250"/>
                    <a:pt x="5734" y="14788"/>
                    <a:pt x="7394" y="14788"/>
                  </a:cubicBezTo>
                  <a:cubicBezTo>
                    <a:pt x="11476" y="14788"/>
                    <a:pt x="14788" y="11476"/>
                    <a:pt x="14788" y="7394"/>
                  </a:cubicBezTo>
                  <a:cubicBezTo>
                    <a:pt x="14788" y="3312"/>
                    <a:pt x="11476" y="1"/>
                    <a:pt x="7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8"/>
            <p:cNvSpPr/>
            <p:nvPr/>
          </p:nvSpPr>
          <p:spPr>
            <a:xfrm>
              <a:off x="1792053" y="2415131"/>
              <a:ext cx="849282" cy="849282"/>
            </a:xfrm>
            <a:custGeom>
              <a:avLst/>
              <a:gdLst/>
              <a:ahLst/>
              <a:cxnLst/>
              <a:rect l="l" t="t" r="r" b="b"/>
              <a:pathLst>
                <a:path w="14918" h="14918" extrusionOk="0">
                  <a:moveTo>
                    <a:pt x="7459" y="1986"/>
                  </a:moveTo>
                  <a:cubicBezTo>
                    <a:pt x="10474" y="1986"/>
                    <a:pt x="12932" y="4444"/>
                    <a:pt x="12932" y="7459"/>
                  </a:cubicBezTo>
                  <a:cubicBezTo>
                    <a:pt x="12932" y="10474"/>
                    <a:pt x="10474" y="12932"/>
                    <a:pt x="7459" y="12932"/>
                  </a:cubicBezTo>
                  <a:cubicBezTo>
                    <a:pt x="4435" y="12932"/>
                    <a:pt x="1986" y="10474"/>
                    <a:pt x="1986" y="7459"/>
                  </a:cubicBezTo>
                  <a:cubicBezTo>
                    <a:pt x="1986" y="6986"/>
                    <a:pt x="2041" y="6522"/>
                    <a:pt x="2162" y="6068"/>
                  </a:cubicBezTo>
                  <a:cubicBezTo>
                    <a:pt x="2190" y="5947"/>
                    <a:pt x="2227" y="5826"/>
                    <a:pt x="2273" y="5706"/>
                  </a:cubicBezTo>
                  <a:cubicBezTo>
                    <a:pt x="2329" y="5530"/>
                    <a:pt x="2394" y="5363"/>
                    <a:pt x="2468" y="5196"/>
                  </a:cubicBezTo>
                  <a:cubicBezTo>
                    <a:pt x="2654" y="4797"/>
                    <a:pt x="2886" y="4416"/>
                    <a:pt x="3155" y="4073"/>
                  </a:cubicBezTo>
                  <a:cubicBezTo>
                    <a:pt x="3489" y="3646"/>
                    <a:pt x="3888" y="3275"/>
                    <a:pt x="4333" y="2960"/>
                  </a:cubicBezTo>
                  <a:cubicBezTo>
                    <a:pt x="4528" y="2830"/>
                    <a:pt x="4732" y="2709"/>
                    <a:pt x="4936" y="2598"/>
                  </a:cubicBezTo>
                  <a:cubicBezTo>
                    <a:pt x="5112" y="2505"/>
                    <a:pt x="5298" y="2422"/>
                    <a:pt x="5492" y="2348"/>
                  </a:cubicBezTo>
                  <a:cubicBezTo>
                    <a:pt x="6114" y="2107"/>
                    <a:pt x="6782" y="1986"/>
                    <a:pt x="7459" y="1986"/>
                  </a:cubicBezTo>
                  <a:close/>
                  <a:moveTo>
                    <a:pt x="7459" y="1865"/>
                  </a:moveTo>
                  <a:cubicBezTo>
                    <a:pt x="6763" y="1865"/>
                    <a:pt x="6086" y="1995"/>
                    <a:pt x="5446" y="2236"/>
                  </a:cubicBezTo>
                  <a:cubicBezTo>
                    <a:pt x="5251" y="2311"/>
                    <a:pt x="5066" y="2403"/>
                    <a:pt x="4880" y="2496"/>
                  </a:cubicBezTo>
                  <a:cubicBezTo>
                    <a:pt x="4676" y="2607"/>
                    <a:pt x="4463" y="2728"/>
                    <a:pt x="4268" y="2867"/>
                  </a:cubicBezTo>
                  <a:cubicBezTo>
                    <a:pt x="3813" y="3183"/>
                    <a:pt x="3414" y="3563"/>
                    <a:pt x="3062" y="3999"/>
                  </a:cubicBezTo>
                  <a:cubicBezTo>
                    <a:pt x="2784" y="4351"/>
                    <a:pt x="2552" y="4741"/>
                    <a:pt x="2366" y="5149"/>
                  </a:cubicBezTo>
                  <a:cubicBezTo>
                    <a:pt x="2292" y="5316"/>
                    <a:pt x="2218" y="5492"/>
                    <a:pt x="2162" y="5669"/>
                  </a:cubicBezTo>
                  <a:cubicBezTo>
                    <a:pt x="2116" y="5789"/>
                    <a:pt x="2079" y="5919"/>
                    <a:pt x="2051" y="6040"/>
                  </a:cubicBezTo>
                  <a:cubicBezTo>
                    <a:pt x="1930" y="6504"/>
                    <a:pt x="1865" y="6977"/>
                    <a:pt x="1865" y="7459"/>
                  </a:cubicBezTo>
                  <a:cubicBezTo>
                    <a:pt x="1865" y="10539"/>
                    <a:pt x="4379" y="13053"/>
                    <a:pt x="7459" y="13053"/>
                  </a:cubicBezTo>
                  <a:cubicBezTo>
                    <a:pt x="10539" y="13053"/>
                    <a:pt x="13053" y="10539"/>
                    <a:pt x="13053" y="7459"/>
                  </a:cubicBezTo>
                  <a:cubicBezTo>
                    <a:pt x="13053" y="4379"/>
                    <a:pt x="10539" y="1865"/>
                    <a:pt x="7459" y="1865"/>
                  </a:cubicBezTo>
                  <a:close/>
                  <a:moveTo>
                    <a:pt x="7459" y="121"/>
                  </a:moveTo>
                  <a:cubicBezTo>
                    <a:pt x="11504" y="121"/>
                    <a:pt x="14797" y="3415"/>
                    <a:pt x="14797" y="7459"/>
                  </a:cubicBezTo>
                  <a:cubicBezTo>
                    <a:pt x="14797" y="11504"/>
                    <a:pt x="11504" y="14797"/>
                    <a:pt x="7459" y="14797"/>
                  </a:cubicBezTo>
                  <a:cubicBezTo>
                    <a:pt x="5863" y="14797"/>
                    <a:pt x="4351" y="14296"/>
                    <a:pt x="3080" y="13350"/>
                  </a:cubicBezTo>
                  <a:cubicBezTo>
                    <a:pt x="3071" y="13341"/>
                    <a:pt x="3071" y="13331"/>
                    <a:pt x="3062" y="13331"/>
                  </a:cubicBezTo>
                  <a:lnTo>
                    <a:pt x="1568" y="11838"/>
                  </a:lnTo>
                  <a:cubicBezTo>
                    <a:pt x="622" y="10558"/>
                    <a:pt x="121" y="9045"/>
                    <a:pt x="121" y="7459"/>
                  </a:cubicBezTo>
                  <a:cubicBezTo>
                    <a:pt x="121" y="3415"/>
                    <a:pt x="3414" y="121"/>
                    <a:pt x="7459" y="121"/>
                  </a:cubicBezTo>
                  <a:close/>
                  <a:moveTo>
                    <a:pt x="7459" y="1"/>
                  </a:moveTo>
                  <a:cubicBezTo>
                    <a:pt x="3349" y="1"/>
                    <a:pt x="1" y="3350"/>
                    <a:pt x="1" y="7459"/>
                  </a:cubicBezTo>
                  <a:cubicBezTo>
                    <a:pt x="1" y="9073"/>
                    <a:pt x="511" y="10613"/>
                    <a:pt x="1485" y="11912"/>
                  </a:cubicBezTo>
                  <a:lnTo>
                    <a:pt x="2988" y="13415"/>
                  </a:lnTo>
                  <a:cubicBezTo>
                    <a:pt x="2988" y="13415"/>
                    <a:pt x="2997" y="13424"/>
                    <a:pt x="2997" y="13424"/>
                  </a:cubicBezTo>
                  <a:cubicBezTo>
                    <a:pt x="2997" y="13433"/>
                    <a:pt x="2997" y="13433"/>
                    <a:pt x="3006" y="13433"/>
                  </a:cubicBezTo>
                  <a:cubicBezTo>
                    <a:pt x="4296" y="14398"/>
                    <a:pt x="5836" y="14918"/>
                    <a:pt x="7459" y="14918"/>
                  </a:cubicBezTo>
                  <a:cubicBezTo>
                    <a:pt x="11569" y="14918"/>
                    <a:pt x="14918" y="11569"/>
                    <a:pt x="14918" y="7459"/>
                  </a:cubicBezTo>
                  <a:cubicBezTo>
                    <a:pt x="14918" y="3350"/>
                    <a:pt x="11569" y="1"/>
                    <a:pt x="7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8"/>
            <p:cNvSpPr/>
            <p:nvPr/>
          </p:nvSpPr>
          <p:spPr>
            <a:xfrm>
              <a:off x="2308430" y="2495515"/>
              <a:ext cx="209161" cy="257153"/>
            </a:xfrm>
            <a:custGeom>
              <a:avLst/>
              <a:gdLst/>
              <a:ahLst/>
              <a:cxnLst/>
              <a:rect l="l" t="t" r="r" b="b"/>
              <a:pathLst>
                <a:path w="3674" h="4517" extrusionOk="0">
                  <a:moveTo>
                    <a:pt x="197" y="0"/>
                  </a:moveTo>
                  <a:cubicBezTo>
                    <a:pt x="124" y="0"/>
                    <a:pt x="58" y="45"/>
                    <a:pt x="28" y="119"/>
                  </a:cubicBezTo>
                  <a:cubicBezTo>
                    <a:pt x="0" y="212"/>
                    <a:pt x="56" y="305"/>
                    <a:pt x="148" y="333"/>
                  </a:cubicBezTo>
                  <a:cubicBezTo>
                    <a:pt x="167" y="342"/>
                    <a:pt x="2635" y="1168"/>
                    <a:pt x="3312" y="4377"/>
                  </a:cubicBezTo>
                  <a:cubicBezTo>
                    <a:pt x="3330" y="4461"/>
                    <a:pt x="3405" y="4516"/>
                    <a:pt x="3479" y="4516"/>
                  </a:cubicBezTo>
                  <a:lnTo>
                    <a:pt x="3516" y="4516"/>
                  </a:lnTo>
                  <a:cubicBezTo>
                    <a:pt x="3609" y="4498"/>
                    <a:pt x="3674" y="4405"/>
                    <a:pt x="3655" y="4312"/>
                  </a:cubicBezTo>
                  <a:cubicBezTo>
                    <a:pt x="2931" y="889"/>
                    <a:pt x="362" y="36"/>
                    <a:pt x="251" y="8"/>
                  </a:cubicBezTo>
                  <a:cubicBezTo>
                    <a:pt x="232" y="3"/>
                    <a:pt x="214"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8"/>
            <p:cNvSpPr/>
            <p:nvPr/>
          </p:nvSpPr>
          <p:spPr>
            <a:xfrm>
              <a:off x="1826239" y="3139212"/>
              <a:ext cx="42811" cy="88242"/>
            </a:xfrm>
            <a:custGeom>
              <a:avLst/>
              <a:gdLst/>
              <a:ahLst/>
              <a:cxnLst/>
              <a:rect l="l" t="t" r="r" b="b"/>
              <a:pathLst>
                <a:path w="752" h="1550" extrusionOk="0">
                  <a:moveTo>
                    <a:pt x="71" y="1"/>
                  </a:moveTo>
                  <a:cubicBezTo>
                    <a:pt x="54" y="1"/>
                    <a:pt x="38" y="8"/>
                    <a:pt x="28" y="19"/>
                  </a:cubicBezTo>
                  <a:cubicBezTo>
                    <a:pt x="0" y="46"/>
                    <a:pt x="10" y="83"/>
                    <a:pt x="28" y="102"/>
                  </a:cubicBezTo>
                  <a:lnTo>
                    <a:pt x="492" y="538"/>
                  </a:lnTo>
                  <a:cubicBezTo>
                    <a:pt x="622" y="659"/>
                    <a:pt x="622" y="853"/>
                    <a:pt x="511" y="974"/>
                  </a:cubicBezTo>
                  <a:lnTo>
                    <a:pt x="65" y="1456"/>
                  </a:lnTo>
                  <a:cubicBezTo>
                    <a:pt x="47" y="1484"/>
                    <a:pt x="47" y="1512"/>
                    <a:pt x="75" y="1540"/>
                  </a:cubicBezTo>
                  <a:cubicBezTo>
                    <a:pt x="84" y="1549"/>
                    <a:pt x="93" y="1549"/>
                    <a:pt x="112" y="1549"/>
                  </a:cubicBezTo>
                  <a:cubicBezTo>
                    <a:pt x="130" y="1549"/>
                    <a:pt x="140" y="1549"/>
                    <a:pt x="158" y="1531"/>
                  </a:cubicBezTo>
                  <a:lnTo>
                    <a:pt x="594" y="1058"/>
                  </a:lnTo>
                  <a:cubicBezTo>
                    <a:pt x="752" y="881"/>
                    <a:pt x="743" y="612"/>
                    <a:pt x="576" y="455"/>
                  </a:cubicBezTo>
                  <a:lnTo>
                    <a:pt x="112" y="19"/>
                  </a:lnTo>
                  <a:cubicBezTo>
                    <a:pt x="99" y="6"/>
                    <a:pt x="85" y="1"/>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2169522" y="2615806"/>
              <a:ext cx="214968" cy="215025"/>
            </a:xfrm>
            <a:custGeom>
              <a:avLst/>
              <a:gdLst/>
              <a:ahLst/>
              <a:cxnLst/>
              <a:rect l="l" t="t" r="r" b="b"/>
              <a:pathLst>
                <a:path w="3776" h="3777" extrusionOk="0">
                  <a:moveTo>
                    <a:pt x="353" y="1"/>
                  </a:moveTo>
                  <a:cubicBezTo>
                    <a:pt x="158" y="1"/>
                    <a:pt x="0" y="149"/>
                    <a:pt x="0" y="344"/>
                  </a:cubicBezTo>
                  <a:cubicBezTo>
                    <a:pt x="0" y="539"/>
                    <a:pt x="158" y="697"/>
                    <a:pt x="353" y="697"/>
                  </a:cubicBezTo>
                  <a:cubicBezTo>
                    <a:pt x="1856" y="697"/>
                    <a:pt x="3080" y="1921"/>
                    <a:pt x="3080" y="3424"/>
                  </a:cubicBezTo>
                  <a:cubicBezTo>
                    <a:pt x="3080" y="3619"/>
                    <a:pt x="3238" y="3776"/>
                    <a:pt x="3433" y="3776"/>
                  </a:cubicBezTo>
                  <a:cubicBezTo>
                    <a:pt x="3627" y="3776"/>
                    <a:pt x="3776" y="3619"/>
                    <a:pt x="3776" y="3424"/>
                  </a:cubicBezTo>
                  <a:cubicBezTo>
                    <a:pt x="3776" y="1531"/>
                    <a:pt x="2236" y="1"/>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a:off x="1357768" y="3566920"/>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a:off x="1348317" y="2743612"/>
              <a:ext cx="1225817" cy="929553"/>
            </a:xfrm>
            <a:custGeom>
              <a:avLst/>
              <a:gdLst/>
              <a:ahLst/>
              <a:cxnLst/>
              <a:rect l="l" t="t" r="r" b="b"/>
              <a:pathLst>
                <a:path w="21532" h="16328" extrusionOk="0">
                  <a:moveTo>
                    <a:pt x="21179" y="1"/>
                  </a:moveTo>
                  <a:cubicBezTo>
                    <a:pt x="21271" y="483"/>
                    <a:pt x="21327" y="975"/>
                    <a:pt x="21327" y="1485"/>
                  </a:cubicBezTo>
                  <a:cubicBezTo>
                    <a:pt x="21327" y="5567"/>
                    <a:pt x="18015" y="8879"/>
                    <a:pt x="13924" y="8879"/>
                  </a:cubicBezTo>
                  <a:cubicBezTo>
                    <a:pt x="12273" y="8879"/>
                    <a:pt x="10742" y="8331"/>
                    <a:pt x="9509" y="7413"/>
                  </a:cubicBezTo>
                  <a:cubicBezTo>
                    <a:pt x="9611" y="7533"/>
                    <a:pt x="9611" y="7728"/>
                    <a:pt x="9490" y="7840"/>
                  </a:cubicBezTo>
                  <a:lnTo>
                    <a:pt x="8488" y="8841"/>
                  </a:lnTo>
                  <a:cubicBezTo>
                    <a:pt x="8368" y="8962"/>
                    <a:pt x="8164" y="8962"/>
                    <a:pt x="8043" y="8841"/>
                  </a:cubicBezTo>
                  <a:lnTo>
                    <a:pt x="7848" y="8647"/>
                  </a:lnTo>
                  <a:lnTo>
                    <a:pt x="6781" y="9732"/>
                  </a:lnTo>
                  <a:cubicBezTo>
                    <a:pt x="6948" y="9927"/>
                    <a:pt x="7050" y="10075"/>
                    <a:pt x="7022" y="10103"/>
                  </a:cubicBezTo>
                  <a:lnTo>
                    <a:pt x="2032" y="15038"/>
                  </a:lnTo>
                  <a:cubicBezTo>
                    <a:pt x="1521" y="15539"/>
                    <a:pt x="705" y="15539"/>
                    <a:pt x="195" y="15038"/>
                  </a:cubicBezTo>
                  <a:cubicBezTo>
                    <a:pt x="130" y="14973"/>
                    <a:pt x="74" y="14908"/>
                    <a:pt x="28" y="14834"/>
                  </a:cubicBezTo>
                  <a:cubicBezTo>
                    <a:pt x="0" y="15187"/>
                    <a:pt x="130" y="15548"/>
                    <a:pt x="399" y="15827"/>
                  </a:cubicBezTo>
                  <a:cubicBezTo>
                    <a:pt x="909" y="16328"/>
                    <a:pt x="1735" y="16328"/>
                    <a:pt x="2236" y="15827"/>
                  </a:cubicBezTo>
                  <a:lnTo>
                    <a:pt x="7227" y="10892"/>
                  </a:lnTo>
                  <a:cubicBezTo>
                    <a:pt x="7264" y="10854"/>
                    <a:pt x="7162" y="10715"/>
                    <a:pt x="6995" y="10511"/>
                  </a:cubicBezTo>
                  <a:lnTo>
                    <a:pt x="8052" y="9435"/>
                  </a:lnTo>
                  <a:lnTo>
                    <a:pt x="8247" y="9630"/>
                  </a:lnTo>
                  <a:cubicBezTo>
                    <a:pt x="8368" y="9751"/>
                    <a:pt x="8572" y="9751"/>
                    <a:pt x="8692" y="9630"/>
                  </a:cubicBezTo>
                  <a:lnTo>
                    <a:pt x="9703" y="8628"/>
                  </a:lnTo>
                  <a:cubicBezTo>
                    <a:pt x="9815" y="8507"/>
                    <a:pt x="9824" y="8322"/>
                    <a:pt x="9713" y="8192"/>
                  </a:cubicBezTo>
                  <a:cubicBezTo>
                    <a:pt x="10947" y="9120"/>
                    <a:pt x="12477" y="9658"/>
                    <a:pt x="14138" y="9658"/>
                  </a:cubicBezTo>
                  <a:cubicBezTo>
                    <a:pt x="18219" y="9658"/>
                    <a:pt x="21531" y="6346"/>
                    <a:pt x="21531" y="2264"/>
                  </a:cubicBezTo>
                  <a:cubicBezTo>
                    <a:pt x="21531" y="1476"/>
                    <a:pt x="21411" y="715"/>
                    <a:pt x="2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4710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30"/>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Choose Your Weapon</a:t>
            </a:r>
            <a:endParaRPr dirty="0"/>
          </a:p>
        </p:txBody>
      </p:sp>
      <p:sp>
        <p:nvSpPr>
          <p:cNvPr id="1594" name="Google Shape;1594;p30"/>
          <p:cNvSpPr txBox="1">
            <a:spLocks noGrp="1"/>
          </p:cNvSpPr>
          <p:nvPr>
            <p:ph type="subTitle" idx="1"/>
          </p:nvPr>
        </p:nvSpPr>
        <p:spPr>
          <a:xfrm>
            <a:off x="1408276" y="2321346"/>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Pros:</a:t>
            </a:r>
          </a:p>
          <a:p>
            <a:pPr marL="228600" lvl="0" indent="-228600" algn="l" rtl="0">
              <a:spcBef>
                <a:spcPts val="0"/>
              </a:spcBef>
              <a:spcAft>
                <a:spcPts val="0"/>
              </a:spcAft>
              <a:buAutoNum type="arabicPeriod"/>
            </a:pPr>
            <a:r>
              <a:rPr lang="en" dirty="0"/>
              <a:t>Easier to learn</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What to look for:</a:t>
            </a:r>
          </a:p>
          <a:p>
            <a:pPr marL="228600" lvl="0" indent="-228600" algn="l" rtl="0">
              <a:spcBef>
                <a:spcPts val="0"/>
              </a:spcBef>
              <a:spcAft>
                <a:spcPts val="0"/>
              </a:spcAft>
              <a:buAutoNum type="arabicPeriod"/>
            </a:pPr>
            <a:r>
              <a:rPr lang="en" dirty="0"/>
              <a:t>Programmable buttons</a:t>
            </a:r>
          </a:p>
          <a:p>
            <a:pPr marL="228600" lvl="0" indent="-228600" algn="l" rtl="0">
              <a:spcBef>
                <a:spcPts val="0"/>
              </a:spcBef>
              <a:spcAft>
                <a:spcPts val="0"/>
              </a:spcAft>
              <a:buAutoNum type="arabicPeriod"/>
            </a:pPr>
            <a:r>
              <a:rPr lang="en" dirty="0"/>
              <a:t>Battery life</a:t>
            </a:r>
          </a:p>
          <a:p>
            <a:pPr marL="228600" lvl="0" indent="-228600" algn="l" rtl="0">
              <a:spcBef>
                <a:spcPts val="0"/>
              </a:spcBef>
              <a:spcAft>
                <a:spcPts val="0"/>
              </a:spcAft>
              <a:buAutoNum type="arabicPeriod"/>
            </a:pPr>
            <a:r>
              <a:rPr lang="en" dirty="0"/>
              <a:t>Bluetooth – helpful, not necessary</a:t>
            </a:r>
          </a:p>
          <a:p>
            <a:pPr marL="0" lvl="0" indent="0" algn="l" rtl="0">
              <a:spcBef>
                <a:spcPts val="0"/>
              </a:spcBef>
              <a:spcAft>
                <a:spcPts val="0"/>
              </a:spcAft>
            </a:pPr>
            <a:r>
              <a:rPr lang="en" dirty="0"/>
              <a:t>Suggestions: </a:t>
            </a:r>
          </a:p>
          <a:p>
            <a:pPr marL="228600" lvl="0" indent="-228600" algn="l" rtl="0">
              <a:spcBef>
                <a:spcPts val="0"/>
              </a:spcBef>
              <a:spcAft>
                <a:spcPts val="0"/>
              </a:spcAft>
              <a:buAutoNum type="arabicPeriod"/>
            </a:pPr>
            <a:r>
              <a:rPr lang="en" dirty="0">
                <a:solidFill>
                  <a:schemeClr val="tx2"/>
                </a:solidFill>
                <a:hlinkClick r:id="rId3">
                  <a:extLst>
                    <a:ext uri="{A12FA001-AC4F-418D-AE19-62706E023703}">
                      <ahyp:hlinkClr xmlns:ahyp="http://schemas.microsoft.com/office/drawing/2018/hyperlinkcolor" val="tx"/>
                    </a:ext>
                  </a:extLst>
                </a:hlinkClick>
              </a:rPr>
              <a:t>Redragon</a:t>
            </a:r>
            <a:r>
              <a:rPr lang="en" dirty="0"/>
              <a:t> (windows only)</a:t>
            </a:r>
          </a:p>
          <a:p>
            <a:pPr marL="228600" lvl="0" indent="-228600" algn="l" rtl="0">
              <a:spcBef>
                <a:spcPts val="0"/>
              </a:spcBef>
              <a:spcAft>
                <a:spcPts val="0"/>
              </a:spcAft>
              <a:buAutoNum type="arabicPeriod"/>
            </a:pPr>
            <a:r>
              <a:rPr lang="en" dirty="0">
                <a:solidFill>
                  <a:schemeClr val="tx2"/>
                </a:solidFill>
                <a:hlinkClick r:id="rId4">
                  <a:extLst>
                    <a:ext uri="{A12FA001-AC4F-418D-AE19-62706E023703}">
                      <ahyp:hlinkClr xmlns:ahyp="http://schemas.microsoft.com/office/drawing/2018/hyperlinkcolor" val="tx"/>
                    </a:ext>
                  </a:extLst>
                </a:hlinkClick>
              </a:rPr>
              <a:t>Razer Naga</a:t>
            </a:r>
            <a:endParaRPr lang="en" dirty="0">
              <a:solidFill>
                <a:schemeClr val="tx2"/>
              </a:solidFill>
            </a:endParaRPr>
          </a:p>
        </p:txBody>
      </p:sp>
      <p:sp>
        <p:nvSpPr>
          <p:cNvPr id="1596" name="Google Shape;1596;p30"/>
          <p:cNvSpPr txBox="1">
            <a:spLocks noGrp="1"/>
          </p:cNvSpPr>
          <p:nvPr>
            <p:ph type="subTitle" idx="3"/>
          </p:nvPr>
        </p:nvSpPr>
        <p:spPr>
          <a:xfrm>
            <a:off x="5085016" y="2322543"/>
            <a:ext cx="2196600" cy="16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Pros</a:t>
            </a:r>
          </a:p>
          <a:p>
            <a:pPr marL="228600" lvl="0" indent="-228600" algn="l" rtl="0">
              <a:spcBef>
                <a:spcPts val="0"/>
              </a:spcBef>
              <a:spcAft>
                <a:spcPts val="0"/>
              </a:spcAft>
              <a:buAutoNum type="arabicPeriod"/>
            </a:pPr>
            <a:r>
              <a:rPr lang="en" dirty="0"/>
              <a:t>Much faster</a:t>
            </a:r>
          </a:p>
          <a:p>
            <a:pPr marL="228600" lvl="0" indent="-228600" algn="l" rtl="0">
              <a:spcBef>
                <a:spcPts val="0"/>
              </a:spcBef>
              <a:spcAft>
                <a:spcPts val="0"/>
              </a:spcAft>
              <a:buAutoNum type="arabicPeriod"/>
            </a:pPr>
            <a:r>
              <a:rPr lang="en" dirty="0"/>
              <a:t>It feels like a video game</a:t>
            </a:r>
          </a:p>
          <a:p>
            <a:pPr marL="228600" lvl="0" indent="-228600" algn="l" rtl="0">
              <a:spcBef>
                <a:spcPts val="0"/>
              </a:spcBef>
              <a:spcAft>
                <a:spcPts val="0"/>
              </a:spcAft>
              <a:buAutoNum type="arabicPeriod"/>
            </a:pPr>
            <a:endParaRPr lang="en" dirty="0"/>
          </a:p>
          <a:p>
            <a:pPr marL="0" lvl="0" indent="0" algn="l" rtl="0">
              <a:spcBef>
                <a:spcPts val="0"/>
              </a:spcBef>
              <a:spcAft>
                <a:spcPts val="0"/>
              </a:spcAft>
            </a:pP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Shift + Click (left/right) - select by character</a:t>
            </a:r>
          </a:p>
          <a:p>
            <a:pPr marL="0" lvl="0" indent="0" algn="l" rtl="0">
              <a:spcBef>
                <a:spcPts val="0"/>
              </a:spcBef>
              <a:spcAft>
                <a:spcPts val="0"/>
              </a:spcAft>
            </a:pP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Shift + Ctrl + Click - select by word</a:t>
            </a:r>
          </a:p>
          <a:p>
            <a:pPr marL="0" lvl="0" indent="0" algn="l" rtl="0">
              <a:spcBef>
                <a:spcPts val="0"/>
              </a:spcBef>
              <a:spcAft>
                <a:spcPts val="0"/>
              </a:spcAft>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pP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 can decide which keys to use for underline + emphasize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598" name="Google Shape;1598;p30"/>
          <p:cNvGrpSpPr/>
          <p:nvPr/>
        </p:nvGrpSpPr>
        <p:grpSpPr>
          <a:xfrm>
            <a:off x="7603349" y="505127"/>
            <a:ext cx="887675" cy="801288"/>
            <a:chOff x="6544194" y="2365864"/>
            <a:chExt cx="529544" cy="478038"/>
          </a:xfrm>
        </p:grpSpPr>
        <p:sp>
          <p:nvSpPr>
            <p:cNvPr id="1599" name="Google Shape;1599;p30"/>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Oval 5">
            <a:extLst>
              <a:ext uri="{FF2B5EF4-FFF2-40B4-BE49-F238E27FC236}">
                <a16:creationId xmlns:a16="http://schemas.microsoft.com/office/drawing/2014/main" id="{71F0E586-F951-5060-09AE-2761F496D74E}"/>
              </a:ext>
            </a:extLst>
          </p:cNvPr>
          <p:cNvSpPr/>
          <p:nvPr/>
        </p:nvSpPr>
        <p:spPr>
          <a:xfrm>
            <a:off x="3741192" y="1029553"/>
            <a:ext cx="1661615" cy="1542197"/>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vs</a:t>
            </a:r>
            <a:endParaRPr lang="en-US" b="1" dirty="0">
              <a:solidFill>
                <a:schemeClr val="tx1"/>
              </a:solidFill>
            </a:endParaRPr>
          </a:p>
        </p:txBody>
      </p:sp>
      <p:sp>
        <p:nvSpPr>
          <p:cNvPr id="7" name="Google Shape;1968;p39">
            <a:extLst>
              <a:ext uri="{FF2B5EF4-FFF2-40B4-BE49-F238E27FC236}">
                <a16:creationId xmlns:a16="http://schemas.microsoft.com/office/drawing/2014/main" id="{3F3B212C-80B7-E65D-418D-0C3088D95D95}"/>
              </a:ext>
            </a:extLst>
          </p:cNvPr>
          <p:cNvSpPr/>
          <p:nvPr/>
        </p:nvSpPr>
        <p:spPr>
          <a:xfrm>
            <a:off x="1408276" y="1372325"/>
            <a:ext cx="2650707" cy="938756"/>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Sora"/>
                <a:ea typeface="Sora"/>
                <a:cs typeface="Sora"/>
                <a:sym typeface="Sora"/>
              </a:rPr>
              <a:t>The Mouse</a:t>
            </a:r>
            <a:endParaRPr sz="1800" b="1" dirty="0">
              <a:solidFill>
                <a:schemeClr val="dk1"/>
              </a:solidFill>
              <a:latin typeface="Sora"/>
              <a:ea typeface="Sora"/>
              <a:cs typeface="Sora"/>
              <a:sym typeface="Sora"/>
            </a:endParaRPr>
          </a:p>
        </p:txBody>
      </p:sp>
      <p:sp>
        <p:nvSpPr>
          <p:cNvPr id="10" name="Google Shape;1968;p39">
            <a:extLst>
              <a:ext uri="{FF2B5EF4-FFF2-40B4-BE49-F238E27FC236}">
                <a16:creationId xmlns:a16="http://schemas.microsoft.com/office/drawing/2014/main" id="{0AED9286-AD3B-C2D8-9FA8-4995DE53A556}"/>
              </a:ext>
            </a:extLst>
          </p:cNvPr>
          <p:cNvSpPr/>
          <p:nvPr/>
        </p:nvSpPr>
        <p:spPr>
          <a:xfrm>
            <a:off x="5085016" y="1382590"/>
            <a:ext cx="2650707" cy="938756"/>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Sora"/>
                <a:ea typeface="Sora"/>
                <a:cs typeface="Sora"/>
                <a:sym typeface="Sora"/>
              </a:rPr>
              <a:t>The Keyboard</a:t>
            </a:r>
            <a:endParaRPr sz="1800" b="1" dirty="0">
              <a:solidFill>
                <a:schemeClr val="dk1"/>
              </a:solidFill>
              <a:latin typeface="Sora"/>
              <a:ea typeface="Sora"/>
              <a:cs typeface="Sora"/>
              <a:sym typeface="Sora"/>
            </a:endParaRPr>
          </a:p>
        </p:txBody>
      </p:sp>
    </p:spTree>
    <p:extLst>
      <p:ext uri="{BB962C8B-B14F-4D97-AF65-F5344CB8AC3E}">
        <p14:creationId xmlns:p14="http://schemas.microsoft.com/office/powerpoint/2010/main" val="23515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9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9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9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9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9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94">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9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96">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96">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96">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96">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 grpId="0" build="p"/>
      <p:bldP spid="1596" grpId="0" build="p"/>
      <p:bldP spid="6" grpId="0"/>
      <p:bldP spid="7"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37"/>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My Case for the Keyboard</a:t>
            </a:r>
            <a:endParaRPr dirty="0"/>
          </a:p>
        </p:txBody>
      </p:sp>
      <p:pic>
        <p:nvPicPr>
          <p:cNvPr id="2" name="Online Media 1" title="Card Cutting Demo">
            <a:hlinkClick r:id="" action="ppaction://media"/>
            <a:extLst>
              <a:ext uri="{FF2B5EF4-FFF2-40B4-BE49-F238E27FC236}">
                <a16:creationId xmlns:a16="http://schemas.microsoft.com/office/drawing/2014/main" id="{01D4CE9E-D2DF-8610-7AE2-DE5AD815B21F}"/>
              </a:ext>
            </a:extLst>
          </p:cNvPr>
          <p:cNvPicPr>
            <a:picLocks noRot="1" noChangeAspect="1"/>
          </p:cNvPicPr>
          <p:nvPr>
            <a:videoFile r:link="rId1"/>
          </p:nvPr>
        </p:nvPicPr>
        <p:blipFill>
          <a:blip r:embed="rId4"/>
          <a:stretch>
            <a:fillRect/>
          </a:stretch>
        </p:blipFill>
        <p:spPr>
          <a:xfrm>
            <a:off x="1634626" y="1207826"/>
            <a:ext cx="5874748" cy="3316785"/>
          </a:xfrm>
          <a:prstGeom prst="rect">
            <a:avLst/>
          </a:prstGeom>
        </p:spPr>
      </p:pic>
    </p:spTree>
    <p:extLst>
      <p:ext uri="{BB962C8B-B14F-4D97-AF65-F5344CB8AC3E}">
        <p14:creationId xmlns:p14="http://schemas.microsoft.com/office/powerpoint/2010/main" val="297892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1"/>
          <p:cNvSpPr txBox="1">
            <a:spLocks noGrp="1"/>
          </p:cNvSpPr>
          <p:nvPr>
            <p:ph type="subTitle" idx="6"/>
          </p:nvPr>
        </p:nvSpPr>
        <p:spPr>
          <a:xfrm>
            <a:off x="2321754" y="304000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 Tag</a:t>
            </a:r>
            <a:endParaRPr dirty="0"/>
          </a:p>
        </p:txBody>
      </p:sp>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Process</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Clear! Clear! Clear! Maintain paragraph integrity. </a:t>
            </a:r>
          </a:p>
        </p:txBody>
      </p:sp>
      <p:sp>
        <p:nvSpPr>
          <p:cNvPr id="1616" name="Google Shape;1616;p31"/>
          <p:cNvSpPr txBox="1">
            <a:spLocks noGrp="1"/>
          </p:cNvSpPr>
          <p:nvPr>
            <p:ph type="subTitle" idx="2"/>
          </p:nvPr>
        </p:nvSpPr>
        <p:spPr>
          <a:xfrm>
            <a:off x="5614906"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Don’t over-emphasize or over-underline, but still get the warrants out of the article.</a:t>
            </a:r>
            <a:endParaRPr dirty="0"/>
          </a:p>
        </p:txBody>
      </p:sp>
      <p:sp>
        <p:nvSpPr>
          <p:cNvPr id="1617" name="Google Shape;1617;p31"/>
          <p:cNvSpPr txBox="1">
            <a:spLocks noGrp="1"/>
          </p:cNvSpPr>
          <p:nvPr>
            <p:ph type="subTitle" idx="3"/>
          </p:nvPr>
        </p:nvSpPr>
        <p:spPr>
          <a:xfrm>
            <a:off x="2321754"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Highlight the message of t</a:t>
            </a:r>
            <a:r>
              <a:rPr lang="en-US" dirty="0"/>
              <a:t>he</a:t>
            </a:r>
            <a:r>
              <a:rPr lang="en" dirty="0"/>
              <a:t> card. Tagging is an art of balance between brevity and depth. Prioritize comparision in your tags.</a:t>
            </a:r>
          </a:p>
          <a:p>
            <a:pPr marL="0" lvl="0" indent="0" algn="l" rtl="0">
              <a:spcBef>
                <a:spcPts val="0"/>
              </a:spcBef>
              <a:spcAft>
                <a:spcPts val="0"/>
              </a:spcAft>
              <a:buNone/>
            </a:pPr>
            <a:endParaRPr dirty="0"/>
          </a:p>
        </p:txBody>
      </p:sp>
      <p:sp>
        <p:nvSpPr>
          <p:cNvPr id="1618" name="Google Shape;1618;p31"/>
          <p:cNvSpPr txBox="1">
            <a:spLocks noGrp="1"/>
          </p:cNvSpPr>
          <p:nvPr>
            <p:ph type="subTitle" idx="4"/>
          </p:nvPr>
        </p:nvSpPr>
        <p:spPr>
          <a:xfrm>
            <a:off x="5614906"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Highlight full sentences! Avoid repetition – don’t highlight the same warrant twice.</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Cite and Copy Text</a:t>
            </a:r>
            <a:endParaRPr dirty="0"/>
          </a:p>
        </p:txBody>
      </p:sp>
      <p:sp>
        <p:nvSpPr>
          <p:cNvPr id="1620" name="Google Shape;1620;p31"/>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 Box and Underline</a:t>
            </a:r>
            <a:endParaRPr dirty="0"/>
          </a:p>
        </p:txBody>
      </p:sp>
      <p:sp>
        <p:nvSpPr>
          <p:cNvPr id="1621" name="Google Shape;1621;p31"/>
          <p:cNvSpPr txBox="1">
            <a:spLocks noGrp="1"/>
          </p:cNvSpPr>
          <p:nvPr>
            <p:ph type="subTitle" idx="8"/>
          </p:nvPr>
        </p:nvSpPr>
        <p:spPr>
          <a:xfrm>
            <a:off x="5614879" y="304000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 Highlight</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6597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31"/>
          <p:cNvSpPr txBox="1">
            <a:spLocks noGrp="1"/>
          </p:cNvSpPr>
          <p:nvPr>
            <p:ph type="title"/>
          </p:nvPr>
        </p:nvSpPr>
        <p:spPr>
          <a:xfrm>
            <a:off x="563335" y="529872"/>
            <a:ext cx="801733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Citation Creation – Non-Scholarly Work</a:t>
            </a:r>
            <a:endParaRPr dirty="0"/>
          </a:p>
        </p:txBody>
      </p:sp>
      <p:pic>
        <p:nvPicPr>
          <p:cNvPr id="19" name="Picture 18">
            <a:extLst>
              <a:ext uri="{FF2B5EF4-FFF2-40B4-BE49-F238E27FC236}">
                <a16:creationId xmlns:a16="http://schemas.microsoft.com/office/drawing/2014/main" id="{70C2BD21-0026-7A4C-9578-C16268F84636}"/>
              </a:ext>
            </a:extLst>
          </p:cNvPr>
          <p:cNvPicPr>
            <a:picLocks noChangeAspect="1"/>
          </p:cNvPicPr>
          <p:nvPr/>
        </p:nvPicPr>
        <p:blipFill>
          <a:blip r:embed="rId3"/>
          <a:stretch>
            <a:fillRect/>
          </a:stretch>
        </p:blipFill>
        <p:spPr>
          <a:xfrm>
            <a:off x="597089" y="2120404"/>
            <a:ext cx="7949821" cy="1114582"/>
          </a:xfrm>
          <a:prstGeom prst="rect">
            <a:avLst/>
          </a:prstGeom>
        </p:spPr>
      </p:pic>
      <p:sp>
        <p:nvSpPr>
          <p:cNvPr id="20" name="Rectangle 19">
            <a:extLst>
              <a:ext uri="{FF2B5EF4-FFF2-40B4-BE49-F238E27FC236}">
                <a16:creationId xmlns:a16="http://schemas.microsoft.com/office/drawing/2014/main" id="{B62B214B-8C34-369C-F628-717B3744F812}"/>
              </a:ext>
            </a:extLst>
          </p:cNvPr>
          <p:cNvSpPr/>
          <p:nvPr/>
        </p:nvSpPr>
        <p:spPr>
          <a:xfrm>
            <a:off x="651681" y="2120404"/>
            <a:ext cx="1303361" cy="2781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Connector 21">
            <a:extLst>
              <a:ext uri="{FF2B5EF4-FFF2-40B4-BE49-F238E27FC236}">
                <a16:creationId xmlns:a16="http://schemas.microsoft.com/office/drawing/2014/main" id="{4EB85320-BF84-8030-7423-766F5A47A030}"/>
              </a:ext>
            </a:extLst>
          </p:cNvPr>
          <p:cNvCxnSpPr>
            <a:cxnSpLocks/>
            <a:stCxn id="20" idx="0"/>
          </p:cNvCxnSpPr>
          <p:nvPr/>
        </p:nvCxnSpPr>
        <p:spPr>
          <a:xfrm flipH="1" flipV="1">
            <a:off x="1293125" y="1736678"/>
            <a:ext cx="10237" cy="383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7DF10D7-38B6-A934-6554-08A675DECAFE}"/>
              </a:ext>
            </a:extLst>
          </p:cNvPr>
          <p:cNvSpPr/>
          <p:nvPr/>
        </p:nvSpPr>
        <p:spPr>
          <a:xfrm>
            <a:off x="399197" y="1228299"/>
            <a:ext cx="3203812" cy="49507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Last YY: no MI, only one author, bold others </a:t>
            </a:r>
          </a:p>
        </p:txBody>
      </p:sp>
      <p:sp>
        <p:nvSpPr>
          <p:cNvPr id="24" name="Rectangle 23">
            <a:extLst>
              <a:ext uri="{FF2B5EF4-FFF2-40B4-BE49-F238E27FC236}">
                <a16:creationId xmlns:a16="http://schemas.microsoft.com/office/drawing/2014/main" id="{AA8E6991-92C2-B6F0-2862-28AFC384AD95}"/>
              </a:ext>
            </a:extLst>
          </p:cNvPr>
          <p:cNvSpPr/>
          <p:nvPr/>
        </p:nvSpPr>
        <p:spPr>
          <a:xfrm>
            <a:off x="1955042" y="2110620"/>
            <a:ext cx="5981131" cy="2781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5" name="Straight Connector 24">
            <a:extLst>
              <a:ext uri="{FF2B5EF4-FFF2-40B4-BE49-F238E27FC236}">
                <a16:creationId xmlns:a16="http://schemas.microsoft.com/office/drawing/2014/main" id="{95910E48-0197-F3E6-5D5D-F9A3C4C59B1F}"/>
              </a:ext>
            </a:extLst>
          </p:cNvPr>
          <p:cNvCxnSpPr>
            <a:cxnSpLocks/>
          </p:cNvCxnSpPr>
          <p:nvPr/>
        </p:nvCxnSpPr>
        <p:spPr>
          <a:xfrm flipV="1">
            <a:off x="4577117" y="1849272"/>
            <a:ext cx="1113999" cy="271132"/>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98AB4BE-8AC8-F404-BD64-CD257425BAAF}"/>
              </a:ext>
            </a:extLst>
          </p:cNvPr>
          <p:cNvSpPr/>
          <p:nvPr/>
        </p:nvSpPr>
        <p:spPr>
          <a:xfrm>
            <a:off x="4053386" y="1256462"/>
            <a:ext cx="4259805" cy="59281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Quals: should not be complete sentences, but appositives, i.e. do not copy from site</a:t>
            </a:r>
          </a:p>
        </p:txBody>
      </p:sp>
      <p:sp>
        <p:nvSpPr>
          <p:cNvPr id="29" name="Rectangle 28">
            <a:extLst>
              <a:ext uri="{FF2B5EF4-FFF2-40B4-BE49-F238E27FC236}">
                <a16:creationId xmlns:a16="http://schemas.microsoft.com/office/drawing/2014/main" id="{4E4F7B1F-5227-7234-1E11-1B7F8A16772F}"/>
              </a:ext>
            </a:extLst>
          </p:cNvPr>
          <p:cNvSpPr/>
          <p:nvPr/>
        </p:nvSpPr>
        <p:spPr>
          <a:xfrm>
            <a:off x="1943669" y="2408378"/>
            <a:ext cx="1233985" cy="2781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0" name="Rectangle 29">
            <a:extLst>
              <a:ext uri="{FF2B5EF4-FFF2-40B4-BE49-F238E27FC236}">
                <a16:creationId xmlns:a16="http://schemas.microsoft.com/office/drawing/2014/main" id="{E6490E35-8FB5-8B02-48DE-863F0561F39E}"/>
              </a:ext>
            </a:extLst>
          </p:cNvPr>
          <p:cNvSpPr/>
          <p:nvPr/>
        </p:nvSpPr>
        <p:spPr>
          <a:xfrm>
            <a:off x="651681" y="2408378"/>
            <a:ext cx="1279477" cy="2781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1" name="Rectangle 30">
            <a:extLst>
              <a:ext uri="{FF2B5EF4-FFF2-40B4-BE49-F238E27FC236}">
                <a16:creationId xmlns:a16="http://schemas.microsoft.com/office/drawing/2014/main" id="{1939F2C0-C77D-1F17-023B-6A88A6CC5912}"/>
              </a:ext>
            </a:extLst>
          </p:cNvPr>
          <p:cNvSpPr/>
          <p:nvPr/>
        </p:nvSpPr>
        <p:spPr>
          <a:xfrm>
            <a:off x="3162870" y="2398594"/>
            <a:ext cx="3190164" cy="2781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2" name="Rectangle 31">
            <a:extLst>
              <a:ext uri="{FF2B5EF4-FFF2-40B4-BE49-F238E27FC236}">
                <a16:creationId xmlns:a16="http://schemas.microsoft.com/office/drawing/2014/main" id="{014BD486-E5A4-7AD9-7209-64B54A5BE2F7}"/>
              </a:ext>
            </a:extLst>
          </p:cNvPr>
          <p:cNvSpPr/>
          <p:nvPr/>
        </p:nvSpPr>
        <p:spPr>
          <a:xfrm>
            <a:off x="6356448" y="2394613"/>
            <a:ext cx="924634" cy="278190"/>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3" name="Rectangle 32">
            <a:extLst>
              <a:ext uri="{FF2B5EF4-FFF2-40B4-BE49-F238E27FC236}">
                <a16:creationId xmlns:a16="http://schemas.microsoft.com/office/drawing/2014/main" id="{1C60075B-3534-76F3-8C5E-0FE213B6FA10}"/>
              </a:ext>
            </a:extLst>
          </p:cNvPr>
          <p:cNvSpPr/>
          <p:nvPr/>
        </p:nvSpPr>
        <p:spPr>
          <a:xfrm>
            <a:off x="6505435" y="3538182"/>
            <a:ext cx="1304495" cy="487951"/>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Date: Use slashes</a:t>
            </a:r>
          </a:p>
        </p:txBody>
      </p:sp>
      <p:cxnSp>
        <p:nvCxnSpPr>
          <p:cNvPr id="35" name="Straight Connector 34">
            <a:extLst>
              <a:ext uri="{FF2B5EF4-FFF2-40B4-BE49-F238E27FC236}">
                <a16:creationId xmlns:a16="http://schemas.microsoft.com/office/drawing/2014/main" id="{C49F9287-E592-F7F0-6B73-1AB9011C18E0}"/>
              </a:ext>
            </a:extLst>
          </p:cNvPr>
          <p:cNvCxnSpPr>
            <a:cxnSpLocks/>
            <a:stCxn id="32" idx="2"/>
            <a:endCxn id="33" idx="0"/>
          </p:cNvCxnSpPr>
          <p:nvPr/>
        </p:nvCxnSpPr>
        <p:spPr>
          <a:xfrm>
            <a:off x="6818765" y="2672803"/>
            <a:ext cx="338918" cy="86537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E0671A4-B40B-BB41-B86C-30BFE53316FB}"/>
              </a:ext>
            </a:extLst>
          </p:cNvPr>
          <p:cNvSpPr/>
          <p:nvPr/>
        </p:nvSpPr>
        <p:spPr>
          <a:xfrm>
            <a:off x="7281081" y="2401101"/>
            <a:ext cx="1142999" cy="2781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8" name="Rectangle 37">
            <a:extLst>
              <a:ext uri="{FF2B5EF4-FFF2-40B4-BE49-F238E27FC236}">
                <a16:creationId xmlns:a16="http://schemas.microsoft.com/office/drawing/2014/main" id="{18D4BB17-CC5D-618C-1C50-F6C4D0C0F1C1}"/>
              </a:ext>
            </a:extLst>
          </p:cNvPr>
          <p:cNvSpPr/>
          <p:nvPr/>
        </p:nvSpPr>
        <p:spPr>
          <a:xfrm>
            <a:off x="648267" y="2682587"/>
            <a:ext cx="3923733" cy="2781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9" name="Rectangle 38">
            <a:extLst>
              <a:ext uri="{FF2B5EF4-FFF2-40B4-BE49-F238E27FC236}">
                <a16:creationId xmlns:a16="http://schemas.microsoft.com/office/drawing/2014/main" id="{AB15DD1B-D1EA-0746-7979-E973074DADC4}"/>
              </a:ext>
            </a:extLst>
          </p:cNvPr>
          <p:cNvSpPr/>
          <p:nvPr/>
        </p:nvSpPr>
        <p:spPr>
          <a:xfrm>
            <a:off x="648267" y="3553199"/>
            <a:ext cx="1142999" cy="2781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Title</a:t>
            </a:r>
          </a:p>
        </p:txBody>
      </p:sp>
      <p:cxnSp>
        <p:nvCxnSpPr>
          <p:cNvPr id="41" name="Straight Connector 40">
            <a:extLst>
              <a:ext uri="{FF2B5EF4-FFF2-40B4-BE49-F238E27FC236}">
                <a16:creationId xmlns:a16="http://schemas.microsoft.com/office/drawing/2014/main" id="{46F1A17E-538A-F7ED-86D7-5F688744F374}"/>
              </a:ext>
            </a:extLst>
          </p:cNvPr>
          <p:cNvCxnSpPr>
            <a:cxnSpLocks/>
            <a:stCxn id="39" idx="0"/>
          </p:cNvCxnSpPr>
          <p:nvPr/>
        </p:nvCxnSpPr>
        <p:spPr>
          <a:xfrm flipV="1">
            <a:off x="1219767" y="2970561"/>
            <a:ext cx="1195887" cy="582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0B1ADBF-8599-C4B8-175D-8BC98762F6AB}"/>
              </a:ext>
            </a:extLst>
          </p:cNvPr>
          <p:cNvSpPr/>
          <p:nvPr/>
        </p:nvSpPr>
        <p:spPr>
          <a:xfrm>
            <a:off x="4572000" y="2682433"/>
            <a:ext cx="3712192" cy="278190"/>
          </a:xfrm>
          <a:prstGeom prst="rect">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4" name="Rectangle 43">
            <a:extLst>
              <a:ext uri="{FF2B5EF4-FFF2-40B4-BE49-F238E27FC236}">
                <a16:creationId xmlns:a16="http://schemas.microsoft.com/office/drawing/2014/main" id="{53541FB1-F9B3-8749-45E3-C59B56F01E3B}"/>
              </a:ext>
            </a:extLst>
          </p:cNvPr>
          <p:cNvSpPr/>
          <p:nvPr/>
        </p:nvSpPr>
        <p:spPr>
          <a:xfrm>
            <a:off x="648267" y="2950993"/>
            <a:ext cx="2057402" cy="278190"/>
          </a:xfrm>
          <a:prstGeom prst="rect">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5" name="Rectangle 44">
            <a:extLst>
              <a:ext uri="{FF2B5EF4-FFF2-40B4-BE49-F238E27FC236}">
                <a16:creationId xmlns:a16="http://schemas.microsoft.com/office/drawing/2014/main" id="{ABB537B2-C148-6177-FE28-83AEBAB4487C}"/>
              </a:ext>
            </a:extLst>
          </p:cNvPr>
          <p:cNvSpPr/>
          <p:nvPr/>
        </p:nvSpPr>
        <p:spPr>
          <a:xfrm>
            <a:off x="2042046" y="3642253"/>
            <a:ext cx="3041745" cy="1003110"/>
          </a:xfrm>
          <a:prstGeom prst="rect">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URL: </a:t>
            </a: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 non-scholarly work, use URL. If it’s too long that it makes the card ugly, use </a:t>
            </a:r>
            <a:r>
              <a:rPr lang="en-US" sz="12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TinyURL</a:t>
            </a: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or see if you can shorten it. (Note: </a:t>
            </a:r>
            <a:r>
              <a:rPr lang="en-US" sz="12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Unpaywall</a:t>
            </a: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can often make URLs unnecessarily long)</a:t>
            </a:r>
            <a:endParaRPr lang="en-US" sz="1200" b="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46" name="Straight Connector 45">
            <a:extLst>
              <a:ext uri="{FF2B5EF4-FFF2-40B4-BE49-F238E27FC236}">
                <a16:creationId xmlns:a16="http://schemas.microsoft.com/office/drawing/2014/main" id="{D9805FAF-7D39-A23A-3ED1-ACF191CA2B69}"/>
              </a:ext>
            </a:extLst>
          </p:cNvPr>
          <p:cNvCxnSpPr>
            <a:cxnSpLocks/>
          </p:cNvCxnSpPr>
          <p:nvPr/>
        </p:nvCxnSpPr>
        <p:spPr>
          <a:xfrm flipH="1" flipV="1">
            <a:off x="2200701" y="3244770"/>
            <a:ext cx="1288291" cy="39111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9C117B5-C982-EE30-8A66-AF3A8B2E461B}"/>
              </a:ext>
            </a:extLst>
          </p:cNvPr>
          <p:cNvSpPr/>
          <p:nvPr/>
        </p:nvSpPr>
        <p:spPr>
          <a:xfrm>
            <a:off x="2705670" y="2961688"/>
            <a:ext cx="866632" cy="278190"/>
          </a:xfrm>
          <a:prstGeom prst="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891C8DF6-377C-40B2-2724-D637ECD622F5}"/>
              </a:ext>
            </a:extLst>
          </p:cNvPr>
          <p:cNvSpPr/>
          <p:nvPr/>
        </p:nvSpPr>
        <p:spPr>
          <a:xfrm>
            <a:off x="5189848" y="3261880"/>
            <a:ext cx="1209529" cy="687061"/>
          </a:xfrm>
          <a:prstGeom prst="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Initials: don’t make them ugly</a:t>
            </a:r>
          </a:p>
        </p:txBody>
      </p:sp>
      <p:cxnSp>
        <p:nvCxnSpPr>
          <p:cNvPr id="53" name="Straight Connector 52">
            <a:extLst>
              <a:ext uri="{FF2B5EF4-FFF2-40B4-BE49-F238E27FC236}">
                <a16:creationId xmlns:a16="http://schemas.microsoft.com/office/drawing/2014/main" id="{466235D8-97DE-279F-F537-7B1F0AFE9687}"/>
              </a:ext>
            </a:extLst>
          </p:cNvPr>
          <p:cNvCxnSpPr>
            <a:stCxn id="50" idx="2"/>
            <a:endCxn id="51" idx="1"/>
          </p:cNvCxnSpPr>
          <p:nvPr/>
        </p:nvCxnSpPr>
        <p:spPr>
          <a:xfrm>
            <a:off x="3138986" y="3239878"/>
            <a:ext cx="2050862" cy="3655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903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pic>
        <p:nvPicPr>
          <p:cNvPr id="1026" name="Picture 2">
            <a:extLst>
              <a:ext uri="{FF2B5EF4-FFF2-40B4-BE49-F238E27FC236}">
                <a16:creationId xmlns:a16="http://schemas.microsoft.com/office/drawing/2014/main" id="{93016DBA-62A2-6A51-F5D1-34A02CA73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384" y="1805093"/>
            <a:ext cx="6770997" cy="1732717"/>
          </a:xfrm>
          <a:prstGeom prst="rect">
            <a:avLst/>
          </a:prstGeom>
          <a:noFill/>
          <a:extLst>
            <a:ext uri="{909E8E84-426E-40DD-AFC4-6F175D3DCCD1}">
              <a14:hiddenFill xmlns:a14="http://schemas.microsoft.com/office/drawing/2010/main">
                <a:solidFill>
                  <a:srgbClr val="FFFFFF"/>
                </a:solidFill>
              </a14:hiddenFill>
            </a:ext>
          </a:extLst>
        </p:spPr>
      </p:pic>
      <p:sp>
        <p:nvSpPr>
          <p:cNvPr id="1614" name="Google Shape;1614;p31"/>
          <p:cNvSpPr txBox="1">
            <a:spLocks noGrp="1"/>
          </p:cNvSpPr>
          <p:nvPr>
            <p:ph type="title"/>
          </p:nvPr>
        </p:nvSpPr>
        <p:spPr>
          <a:xfrm>
            <a:off x="563335" y="529872"/>
            <a:ext cx="801733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Citation Creation – Scholarly Work</a:t>
            </a:r>
            <a:endParaRPr dirty="0"/>
          </a:p>
        </p:txBody>
      </p:sp>
      <p:sp>
        <p:nvSpPr>
          <p:cNvPr id="32" name="Rectangle 31">
            <a:extLst>
              <a:ext uri="{FF2B5EF4-FFF2-40B4-BE49-F238E27FC236}">
                <a16:creationId xmlns:a16="http://schemas.microsoft.com/office/drawing/2014/main" id="{014BD486-E5A4-7AD9-7209-64B54A5BE2F7}"/>
              </a:ext>
            </a:extLst>
          </p:cNvPr>
          <p:cNvSpPr/>
          <p:nvPr/>
        </p:nvSpPr>
        <p:spPr>
          <a:xfrm>
            <a:off x="1190768" y="3298281"/>
            <a:ext cx="3500650" cy="278190"/>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3" name="Rectangle 32">
            <a:extLst>
              <a:ext uri="{FF2B5EF4-FFF2-40B4-BE49-F238E27FC236}">
                <a16:creationId xmlns:a16="http://schemas.microsoft.com/office/drawing/2014/main" id="{1C60075B-3534-76F3-8C5E-0FE213B6FA10}"/>
              </a:ext>
            </a:extLst>
          </p:cNvPr>
          <p:cNvSpPr/>
          <p:nvPr/>
        </p:nvSpPr>
        <p:spPr>
          <a:xfrm>
            <a:off x="6817773" y="3780057"/>
            <a:ext cx="1304495" cy="813557"/>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DOI: do not use the URL, use the DOI</a:t>
            </a:r>
          </a:p>
        </p:txBody>
      </p:sp>
      <p:cxnSp>
        <p:nvCxnSpPr>
          <p:cNvPr id="35" name="Straight Connector 34">
            <a:extLst>
              <a:ext uri="{FF2B5EF4-FFF2-40B4-BE49-F238E27FC236}">
                <a16:creationId xmlns:a16="http://schemas.microsoft.com/office/drawing/2014/main" id="{C49F9287-E592-F7F0-6B73-1AB9011C18E0}"/>
              </a:ext>
            </a:extLst>
          </p:cNvPr>
          <p:cNvCxnSpPr>
            <a:cxnSpLocks/>
            <a:endCxn id="33" idx="0"/>
          </p:cNvCxnSpPr>
          <p:nvPr/>
        </p:nvCxnSpPr>
        <p:spPr>
          <a:xfrm>
            <a:off x="4691418" y="3422176"/>
            <a:ext cx="2778603" cy="35788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8D4BB17-CC5D-618C-1C50-F6C4D0C0F1C1}"/>
              </a:ext>
            </a:extLst>
          </p:cNvPr>
          <p:cNvSpPr/>
          <p:nvPr/>
        </p:nvSpPr>
        <p:spPr>
          <a:xfrm>
            <a:off x="3246675" y="3009053"/>
            <a:ext cx="477035" cy="2781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9" name="Rectangle 38">
            <a:extLst>
              <a:ext uri="{FF2B5EF4-FFF2-40B4-BE49-F238E27FC236}">
                <a16:creationId xmlns:a16="http://schemas.microsoft.com/office/drawing/2014/main" id="{AB15DD1B-D1EA-0746-7979-E973074DADC4}"/>
              </a:ext>
            </a:extLst>
          </p:cNvPr>
          <p:cNvSpPr/>
          <p:nvPr/>
        </p:nvSpPr>
        <p:spPr>
          <a:xfrm>
            <a:off x="3200401" y="3726283"/>
            <a:ext cx="1542982" cy="2781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Volume(</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Iss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/No.)</a:t>
            </a:r>
          </a:p>
        </p:txBody>
      </p:sp>
      <p:cxnSp>
        <p:nvCxnSpPr>
          <p:cNvPr id="41" name="Straight Connector 40">
            <a:extLst>
              <a:ext uri="{FF2B5EF4-FFF2-40B4-BE49-F238E27FC236}">
                <a16:creationId xmlns:a16="http://schemas.microsoft.com/office/drawing/2014/main" id="{46F1A17E-538A-F7ED-86D7-5F688744F374}"/>
              </a:ext>
            </a:extLst>
          </p:cNvPr>
          <p:cNvCxnSpPr>
            <a:cxnSpLocks/>
            <a:stCxn id="39" idx="0"/>
            <a:endCxn id="38" idx="2"/>
          </p:cNvCxnSpPr>
          <p:nvPr/>
        </p:nvCxnSpPr>
        <p:spPr>
          <a:xfrm flipH="1" flipV="1">
            <a:off x="3485193" y="3287243"/>
            <a:ext cx="486699" cy="439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53541FB1-F9B3-8749-45E3-C59B56F01E3B}"/>
              </a:ext>
            </a:extLst>
          </p:cNvPr>
          <p:cNvSpPr/>
          <p:nvPr/>
        </p:nvSpPr>
        <p:spPr>
          <a:xfrm>
            <a:off x="1181384" y="3001358"/>
            <a:ext cx="2057402" cy="278190"/>
          </a:xfrm>
          <a:prstGeom prst="rect">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5" name="Rectangle 44">
            <a:extLst>
              <a:ext uri="{FF2B5EF4-FFF2-40B4-BE49-F238E27FC236}">
                <a16:creationId xmlns:a16="http://schemas.microsoft.com/office/drawing/2014/main" id="{ABB537B2-C148-6177-FE28-83AEBAB4487C}"/>
              </a:ext>
            </a:extLst>
          </p:cNvPr>
          <p:cNvSpPr/>
          <p:nvPr/>
        </p:nvSpPr>
        <p:spPr>
          <a:xfrm>
            <a:off x="1653085" y="4093105"/>
            <a:ext cx="2160613" cy="417956"/>
          </a:xfrm>
          <a:prstGeom prst="rect">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Journal: should be italicized</a:t>
            </a:r>
            <a:endParaRPr lang="en-US" sz="1200" b="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46" name="Straight Connector 45">
            <a:extLst>
              <a:ext uri="{FF2B5EF4-FFF2-40B4-BE49-F238E27FC236}">
                <a16:creationId xmlns:a16="http://schemas.microsoft.com/office/drawing/2014/main" id="{D9805FAF-7D39-A23A-3ED1-ACF191CA2B69}"/>
              </a:ext>
            </a:extLst>
          </p:cNvPr>
          <p:cNvCxnSpPr>
            <a:cxnSpLocks/>
            <a:stCxn id="45" idx="0"/>
            <a:endCxn id="44" idx="2"/>
          </p:cNvCxnSpPr>
          <p:nvPr/>
        </p:nvCxnSpPr>
        <p:spPr>
          <a:xfrm flipH="1" flipV="1">
            <a:off x="2210085" y="3279548"/>
            <a:ext cx="523307" cy="813557"/>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9C117B5-C982-EE30-8A66-AF3A8B2E461B}"/>
              </a:ext>
            </a:extLst>
          </p:cNvPr>
          <p:cNvSpPr/>
          <p:nvPr/>
        </p:nvSpPr>
        <p:spPr>
          <a:xfrm>
            <a:off x="3742899" y="3001358"/>
            <a:ext cx="919520" cy="278190"/>
          </a:xfrm>
          <a:prstGeom prst="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891C8DF6-377C-40B2-2724-D637ECD622F5}"/>
              </a:ext>
            </a:extLst>
          </p:cNvPr>
          <p:cNvSpPr/>
          <p:nvPr/>
        </p:nvSpPr>
        <p:spPr>
          <a:xfrm>
            <a:off x="4906371" y="3837963"/>
            <a:ext cx="1674128" cy="687061"/>
          </a:xfrm>
          <a:prstGeom prst="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of the article, not where the card is from</a:t>
            </a:r>
          </a:p>
        </p:txBody>
      </p:sp>
      <p:cxnSp>
        <p:nvCxnSpPr>
          <p:cNvPr id="53" name="Straight Connector 52">
            <a:extLst>
              <a:ext uri="{FF2B5EF4-FFF2-40B4-BE49-F238E27FC236}">
                <a16:creationId xmlns:a16="http://schemas.microsoft.com/office/drawing/2014/main" id="{466235D8-97DE-279F-F537-7B1F0AFE9687}"/>
              </a:ext>
            </a:extLst>
          </p:cNvPr>
          <p:cNvCxnSpPr>
            <a:cxnSpLocks/>
            <a:stCxn id="50" idx="3"/>
          </p:cNvCxnSpPr>
          <p:nvPr/>
        </p:nvCxnSpPr>
        <p:spPr>
          <a:xfrm>
            <a:off x="4662419" y="3140453"/>
            <a:ext cx="1286870" cy="666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41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28"/>
          <p:cNvSpPr txBox="1">
            <a:spLocks noGrp="1"/>
          </p:cNvSpPr>
          <p:nvPr>
            <p:ph type="title"/>
          </p:nvPr>
        </p:nvSpPr>
        <p:spPr>
          <a:xfrm>
            <a:off x="4130550" y="2623450"/>
            <a:ext cx="4552838"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Organizing Files</a:t>
            </a:r>
            <a:endParaRPr dirty="0"/>
          </a:p>
        </p:txBody>
      </p:sp>
      <p:sp>
        <p:nvSpPr>
          <p:cNvPr id="1290" name="Google Shape;1290;p28"/>
          <p:cNvSpPr txBox="1">
            <a:spLocks noGrp="1"/>
          </p:cNvSpPr>
          <p:nvPr>
            <p:ph type="title" idx="2"/>
          </p:nvPr>
        </p:nvSpPr>
        <p:spPr>
          <a:xfrm>
            <a:off x="4130550" y="1678250"/>
            <a:ext cx="43002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a:t>
            </a:r>
            <a:endParaRPr dirty="0"/>
          </a:p>
        </p:txBody>
      </p:sp>
      <p:grpSp>
        <p:nvGrpSpPr>
          <p:cNvPr id="1291" name="Google Shape;1291;p28"/>
          <p:cNvGrpSpPr/>
          <p:nvPr/>
        </p:nvGrpSpPr>
        <p:grpSpPr>
          <a:xfrm>
            <a:off x="713237" y="1219150"/>
            <a:ext cx="2955370" cy="2463165"/>
            <a:chOff x="1136562" y="1210000"/>
            <a:chExt cx="2955370" cy="2463165"/>
          </a:xfrm>
        </p:grpSpPr>
        <p:sp>
          <p:nvSpPr>
            <p:cNvPr id="1292" name="Google Shape;1292;p28"/>
            <p:cNvSpPr/>
            <p:nvPr/>
          </p:nvSpPr>
          <p:spPr>
            <a:xfrm>
              <a:off x="1242583" y="1775187"/>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3894385" y="2105680"/>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1136562" y="2953790"/>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3973063" y="3183813"/>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3676213" y="1303478"/>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3676213" y="1396955"/>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3705247" y="1368434"/>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3611257" y="1368434"/>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3633459" y="1391661"/>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3630271" y="1388757"/>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3700009" y="1325623"/>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3696309" y="1322378"/>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3633459" y="1325623"/>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3630271" y="1322378"/>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3700009" y="1391661"/>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3696309" y="1388757"/>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4016308" y="1558007"/>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1400299" y="2123105"/>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2298923" y="1210000"/>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2283609" y="1637253"/>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2280933" y="1632471"/>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1836771" y="1663668"/>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1833640" y="1660480"/>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2020595" y="1692132"/>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2017407" y="1688489"/>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2293116" y="1635146"/>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2290440" y="1629852"/>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2999153" y="1568027"/>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2995509" y="1564383"/>
              <a:ext cx="88242"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3130147" y="1424964"/>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3126447" y="1421776"/>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3248446" y="1621939"/>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3244746" y="1618751"/>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1773408" y="1427298"/>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1747562"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744374" y="1397467"/>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1975166"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1971465" y="1397467"/>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1855785" y="1509447"/>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1852654" y="1505747"/>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2110373" y="1414888"/>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2107185" y="1411757"/>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2591482" y="1337806"/>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2588294" y="1334618"/>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2649038" y="1416482"/>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2712400" y="1416482"/>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2775250" y="1416482"/>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1404791" y="1554307"/>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1401603" y="1551176"/>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1575351" y="1628770"/>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1515177" y="1628770"/>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1456028" y="1628770"/>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3635565" y="1627062"/>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3631865" y="1623760"/>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3607556" y="1751851"/>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3603856" y="1748663"/>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3402155" y="1499940"/>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3398967" y="1496752"/>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3445422" y="1520263"/>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2563985" y="3123841"/>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555312" y="1878575"/>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1552124" y="1875387"/>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1656191" y="1985772"/>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1652491" y="1982641"/>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2594670" y="1910284"/>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2591482" y="1906584"/>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1630431" y="3081088"/>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1551100" y="3077387"/>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2092952" y="3564814"/>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2089764" y="3561683"/>
              <a:ext cx="1044665"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2352778" y="3564814"/>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2349077" y="3561683"/>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2821704" y="2132080"/>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2818573" y="2128892"/>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2889336" y="2203925"/>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3253228"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3285393" y="2173809"/>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3314484"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3132254" y="2253567"/>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3132254" y="2297402"/>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3132254" y="2341181"/>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3114321" y="2441034"/>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2892524" y="2571459"/>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2892524" y="2528136"/>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2892524" y="2484300"/>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3078911" y="2690839"/>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2906757" y="2690839"/>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2906757" y="2740481"/>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2998640" y="2244060"/>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2994940" y="2239790"/>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2911539" y="2233129"/>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2910969" y="2229600"/>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3125422" y="2463578"/>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3122234" y="2460902"/>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3157075" y="2485382"/>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3153374" y="2482194"/>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3166070" y="2499159"/>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3162369" y="2495971"/>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3187703" y="2516522"/>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3184572" y="2512822"/>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3154968" y="2476956"/>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3142273" y="2464261"/>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3147055" y="2469840"/>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2593589" y="2681844"/>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2590401" y="2678144"/>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2287821" y="2677631"/>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2284633" y="2674443"/>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2393425" y="2357433"/>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2389725" y="2506645"/>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2454681" y="2494889"/>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2604121" y="2494889"/>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2454681" y="2558251"/>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2554478" y="2525005"/>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2454681" y="2525005"/>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2593076" y="2558251"/>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2393425" y="2137375"/>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2389725" y="2133674"/>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2658545"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2696574"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2734602" y="2148988"/>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2494304" y="2179616"/>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2491116" y="2176428"/>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2512806" y="2198118"/>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2509618" y="2194930"/>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2576168" y="2227664"/>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2570874" y="2256698"/>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2567686" y="2253567"/>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1792423" y="2126273"/>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1788722" y="2123085"/>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1978354" y="2178819"/>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1983591" y="2175403"/>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2031697" y="2262505"/>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2027996" y="2259374"/>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2048035" y="2214456"/>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p:nvPr/>
          </p:nvSpPr>
          <p:spPr>
            <a:xfrm>
              <a:off x="2044847" y="2210756"/>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8"/>
            <p:cNvSpPr/>
            <p:nvPr/>
          </p:nvSpPr>
          <p:spPr>
            <a:xfrm>
              <a:off x="1908103" y="2387692"/>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8"/>
            <p:cNvSpPr/>
            <p:nvPr/>
          </p:nvSpPr>
          <p:spPr>
            <a:xfrm>
              <a:off x="1904915" y="2384504"/>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2023726" y="2561439"/>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a:off x="2269832" y="2159406"/>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a:off x="2269832" y="2159406"/>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2127793" y="2705071"/>
              <a:ext cx="71903" cy="201248"/>
            </a:xfrm>
            <a:custGeom>
              <a:avLst/>
              <a:gdLst/>
              <a:ahLst/>
              <a:cxnLst/>
              <a:rect l="l" t="t" r="r" b="b"/>
              <a:pathLst>
                <a:path w="1263" h="3535" extrusionOk="0">
                  <a:moveTo>
                    <a:pt x="0" y="1"/>
                  </a:moveTo>
                  <a:lnTo>
                    <a:pt x="0" y="3535"/>
                  </a:lnTo>
                  <a:lnTo>
                    <a:pt x="1262" y="353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2124605" y="2701883"/>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2026402" y="2792742"/>
              <a:ext cx="71846" cy="113575"/>
            </a:xfrm>
            <a:custGeom>
              <a:avLst/>
              <a:gdLst/>
              <a:ahLst/>
              <a:cxnLst/>
              <a:rect l="l" t="t" r="r" b="b"/>
              <a:pathLst>
                <a:path w="1262" h="1995" extrusionOk="0">
                  <a:moveTo>
                    <a:pt x="0" y="1"/>
                  </a:moveTo>
                  <a:lnTo>
                    <a:pt x="0" y="1995"/>
                  </a:lnTo>
                  <a:lnTo>
                    <a:pt x="1262" y="199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2023214" y="2789554"/>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2123011" y="2705071"/>
              <a:ext cx="71390" cy="194416"/>
            </a:xfrm>
            <a:custGeom>
              <a:avLst/>
              <a:gdLst/>
              <a:ahLst/>
              <a:cxnLst/>
              <a:rect l="l" t="t" r="r" b="b"/>
              <a:pathLst>
                <a:path w="1254" h="3415" extrusionOk="0">
                  <a:moveTo>
                    <a:pt x="1" y="1"/>
                  </a:moveTo>
                  <a:lnTo>
                    <a:pt x="1" y="3414"/>
                  </a:lnTo>
                  <a:lnTo>
                    <a:pt x="1253" y="3414"/>
                  </a:lnTo>
                  <a:lnTo>
                    <a:pt x="1253"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2119311" y="2701883"/>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2021108" y="2792742"/>
              <a:ext cx="71903" cy="106744"/>
            </a:xfrm>
            <a:custGeom>
              <a:avLst/>
              <a:gdLst/>
              <a:ahLst/>
              <a:cxnLst/>
              <a:rect l="l" t="t" r="r" b="b"/>
              <a:pathLst>
                <a:path w="1263" h="1875" extrusionOk="0">
                  <a:moveTo>
                    <a:pt x="1" y="1"/>
                  </a:moveTo>
                  <a:lnTo>
                    <a:pt x="1" y="1874"/>
                  </a:lnTo>
                  <a:lnTo>
                    <a:pt x="1262" y="1874"/>
                  </a:lnTo>
                  <a:lnTo>
                    <a:pt x="1262" y="1"/>
                  </a:ln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a:off x="2017920" y="2789554"/>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a:off x="1924442" y="2844490"/>
              <a:ext cx="71903" cy="62395"/>
            </a:xfrm>
            <a:custGeom>
              <a:avLst/>
              <a:gdLst/>
              <a:ahLst/>
              <a:cxnLst/>
              <a:rect l="l" t="t" r="r" b="b"/>
              <a:pathLst>
                <a:path w="1263" h="1096" extrusionOk="0">
                  <a:moveTo>
                    <a:pt x="1" y="1"/>
                  </a:moveTo>
                  <a:lnTo>
                    <a:pt x="1" y="1095"/>
                  </a:lnTo>
                  <a:lnTo>
                    <a:pt x="1263" y="1095"/>
                  </a:lnTo>
                  <a:lnTo>
                    <a:pt x="12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1921311" y="2841302"/>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a:off x="1919204" y="2844490"/>
              <a:ext cx="71846" cy="58182"/>
            </a:xfrm>
            <a:custGeom>
              <a:avLst/>
              <a:gdLst/>
              <a:ahLst/>
              <a:cxnLst/>
              <a:rect l="l" t="t" r="r" b="b"/>
              <a:pathLst>
                <a:path w="1262" h="1022" extrusionOk="0">
                  <a:moveTo>
                    <a:pt x="0" y="1"/>
                  </a:moveTo>
                  <a:lnTo>
                    <a:pt x="0" y="1021"/>
                  </a:lnTo>
                  <a:lnTo>
                    <a:pt x="1262" y="1021"/>
                  </a:lnTo>
                  <a:lnTo>
                    <a:pt x="1262"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a:off x="1916016" y="2841302"/>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1958258" y="2712984"/>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2564555" y="2795930"/>
              <a:ext cx="268880" cy="282031"/>
            </a:xfrm>
            <a:custGeom>
              <a:avLst/>
              <a:gdLst/>
              <a:ahLst/>
              <a:cxnLst/>
              <a:rect l="l" t="t" r="r" b="b"/>
              <a:pathLst>
                <a:path w="4723" h="4954" extrusionOk="0">
                  <a:moveTo>
                    <a:pt x="2960" y="0"/>
                  </a:moveTo>
                  <a:cubicBezTo>
                    <a:pt x="2087" y="0"/>
                    <a:pt x="1373" y="640"/>
                    <a:pt x="1373" y="1429"/>
                  </a:cubicBezTo>
                  <a:lnTo>
                    <a:pt x="1373" y="3126"/>
                  </a:lnTo>
                  <a:lnTo>
                    <a:pt x="1373" y="3423"/>
                  </a:lnTo>
                  <a:cubicBezTo>
                    <a:pt x="1373" y="4267"/>
                    <a:pt x="946" y="4954"/>
                    <a:pt x="0" y="4954"/>
                  </a:cubicBezTo>
                  <a:lnTo>
                    <a:pt x="4722" y="4954"/>
                  </a:lnTo>
                  <a:lnTo>
                    <a:pt x="4722" y="1429"/>
                  </a:lnTo>
                  <a:cubicBezTo>
                    <a:pt x="4722" y="631"/>
                    <a:pt x="4017" y="0"/>
                    <a:pt x="3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2561367" y="2792230"/>
              <a:ext cx="275200" cy="288920"/>
            </a:xfrm>
            <a:custGeom>
              <a:avLst/>
              <a:gdLst/>
              <a:ahLst/>
              <a:cxnLst/>
              <a:rect l="l" t="t" r="r" b="b"/>
              <a:pathLst>
                <a:path w="4834" h="5075" extrusionOk="0">
                  <a:moveTo>
                    <a:pt x="3192" y="121"/>
                  </a:moveTo>
                  <a:cubicBezTo>
                    <a:pt x="4036" y="121"/>
                    <a:pt x="4722" y="733"/>
                    <a:pt x="4722" y="1494"/>
                  </a:cubicBezTo>
                  <a:lnTo>
                    <a:pt x="4722" y="4963"/>
                  </a:lnTo>
                  <a:lnTo>
                    <a:pt x="669" y="4963"/>
                  </a:lnTo>
                  <a:cubicBezTo>
                    <a:pt x="1188" y="4741"/>
                    <a:pt x="1485" y="4221"/>
                    <a:pt x="1485" y="3488"/>
                  </a:cubicBezTo>
                  <a:lnTo>
                    <a:pt x="1485" y="1494"/>
                  </a:lnTo>
                  <a:cubicBezTo>
                    <a:pt x="1485" y="733"/>
                    <a:pt x="2171" y="121"/>
                    <a:pt x="3016" y="121"/>
                  </a:cubicBezTo>
                  <a:close/>
                  <a:moveTo>
                    <a:pt x="3016" y="0"/>
                  </a:moveTo>
                  <a:cubicBezTo>
                    <a:pt x="2106" y="0"/>
                    <a:pt x="1374" y="668"/>
                    <a:pt x="1374" y="1494"/>
                  </a:cubicBezTo>
                  <a:lnTo>
                    <a:pt x="1374" y="3488"/>
                  </a:lnTo>
                  <a:cubicBezTo>
                    <a:pt x="1374" y="4416"/>
                    <a:pt x="882" y="4963"/>
                    <a:pt x="56" y="4963"/>
                  </a:cubicBezTo>
                  <a:cubicBezTo>
                    <a:pt x="28" y="4963"/>
                    <a:pt x="1" y="4991"/>
                    <a:pt x="1" y="5019"/>
                  </a:cubicBezTo>
                  <a:cubicBezTo>
                    <a:pt x="1" y="5056"/>
                    <a:pt x="28" y="5075"/>
                    <a:pt x="56" y="5075"/>
                  </a:cubicBezTo>
                  <a:lnTo>
                    <a:pt x="4778" y="5075"/>
                  </a:lnTo>
                  <a:cubicBezTo>
                    <a:pt x="4815" y="5075"/>
                    <a:pt x="4834" y="5056"/>
                    <a:pt x="4834" y="5019"/>
                  </a:cubicBezTo>
                  <a:lnTo>
                    <a:pt x="4834" y="1494"/>
                  </a:lnTo>
                  <a:cubicBezTo>
                    <a:pt x="4834" y="668"/>
                    <a:pt x="4101" y="0"/>
                    <a:pt x="3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a:off x="2572468" y="2799630"/>
              <a:ext cx="260967" cy="274630"/>
            </a:xfrm>
            <a:custGeom>
              <a:avLst/>
              <a:gdLst/>
              <a:ahLst/>
              <a:cxnLst/>
              <a:rect l="l" t="t" r="r" b="b"/>
              <a:pathLst>
                <a:path w="4584" h="4824" extrusionOk="0">
                  <a:moveTo>
                    <a:pt x="4583" y="4824"/>
                  </a:moveTo>
                  <a:lnTo>
                    <a:pt x="0" y="4824"/>
                  </a:lnTo>
                  <a:lnTo>
                    <a:pt x="0" y="4824"/>
                  </a:lnTo>
                  <a:cubicBezTo>
                    <a:pt x="910" y="4824"/>
                    <a:pt x="1327" y="4156"/>
                    <a:pt x="1327" y="3330"/>
                  </a:cubicBezTo>
                  <a:lnTo>
                    <a:pt x="1327" y="3043"/>
                  </a:lnTo>
                  <a:lnTo>
                    <a:pt x="1327" y="1392"/>
                  </a:lnTo>
                  <a:cubicBezTo>
                    <a:pt x="1327" y="622"/>
                    <a:pt x="2023" y="0"/>
                    <a:pt x="2876" y="0"/>
                  </a:cubicBezTo>
                  <a:lnTo>
                    <a:pt x="3043" y="0"/>
                  </a:lnTo>
                  <a:cubicBezTo>
                    <a:pt x="3897" y="0"/>
                    <a:pt x="4583" y="622"/>
                    <a:pt x="4583" y="1392"/>
                  </a:cubicBezTo>
                  <a:lnTo>
                    <a:pt x="4583" y="48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a:off x="2730902" y="2795361"/>
              <a:ext cx="742595" cy="638071"/>
            </a:xfrm>
            <a:custGeom>
              <a:avLst/>
              <a:gdLst/>
              <a:ahLst/>
              <a:cxnLst/>
              <a:rect l="l" t="t" r="r" b="b"/>
              <a:pathLst>
                <a:path w="13044" h="11208" extrusionOk="0">
                  <a:moveTo>
                    <a:pt x="0" y="1"/>
                  </a:moveTo>
                  <a:lnTo>
                    <a:pt x="1" y="1"/>
                  </a:lnTo>
                  <a:lnTo>
                    <a:pt x="1" y="1"/>
                  </a:lnTo>
                  <a:cubicBezTo>
                    <a:pt x="0" y="1"/>
                    <a:pt x="0" y="1"/>
                    <a:pt x="0" y="1"/>
                  </a:cubicBezTo>
                  <a:close/>
                  <a:moveTo>
                    <a:pt x="1" y="1"/>
                  </a:moveTo>
                  <a:cubicBezTo>
                    <a:pt x="17" y="1"/>
                    <a:pt x="1689" y="20"/>
                    <a:pt x="1689" y="1977"/>
                  </a:cubicBezTo>
                  <a:lnTo>
                    <a:pt x="1689" y="3071"/>
                  </a:lnTo>
                  <a:lnTo>
                    <a:pt x="1633" y="9760"/>
                  </a:lnTo>
                  <a:cubicBezTo>
                    <a:pt x="1633" y="10558"/>
                    <a:pt x="2394" y="11207"/>
                    <a:pt x="3331" y="11207"/>
                  </a:cubicBezTo>
                  <a:lnTo>
                    <a:pt x="13025" y="11207"/>
                  </a:lnTo>
                  <a:lnTo>
                    <a:pt x="13034" y="1977"/>
                  </a:lnTo>
                  <a:cubicBezTo>
                    <a:pt x="13043" y="901"/>
                    <a:pt x="12014" y="29"/>
                    <a:pt x="10743" y="19"/>
                  </a:cubicBezTo>
                  <a:lnTo>
                    <a:pt x="3757" y="2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2726689" y="2792230"/>
              <a:ext cx="749427" cy="644334"/>
            </a:xfrm>
            <a:custGeom>
              <a:avLst/>
              <a:gdLst/>
              <a:ahLst/>
              <a:cxnLst/>
              <a:rect l="l" t="t" r="r" b="b"/>
              <a:pathLst>
                <a:path w="13164" h="11318" extrusionOk="0">
                  <a:moveTo>
                    <a:pt x="650" y="121"/>
                  </a:moveTo>
                  <a:lnTo>
                    <a:pt x="3822" y="139"/>
                  </a:lnTo>
                  <a:lnTo>
                    <a:pt x="3831" y="139"/>
                  </a:lnTo>
                  <a:lnTo>
                    <a:pt x="10817" y="130"/>
                  </a:lnTo>
                  <a:cubicBezTo>
                    <a:pt x="11485" y="139"/>
                    <a:pt x="12106" y="381"/>
                    <a:pt x="12533" y="817"/>
                  </a:cubicBezTo>
                  <a:cubicBezTo>
                    <a:pt x="12867" y="1160"/>
                    <a:pt x="13052" y="1587"/>
                    <a:pt x="13052" y="2032"/>
                  </a:cubicBezTo>
                  <a:lnTo>
                    <a:pt x="13043" y="11197"/>
                  </a:lnTo>
                  <a:lnTo>
                    <a:pt x="3405" y="11197"/>
                  </a:lnTo>
                  <a:cubicBezTo>
                    <a:pt x="2913" y="11197"/>
                    <a:pt x="2459" y="11021"/>
                    <a:pt x="2143" y="10705"/>
                  </a:cubicBezTo>
                  <a:cubicBezTo>
                    <a:pt x="1902" y="10455"/>
                    <a:pt x="1763" y="10140"/>
                    <a:pt x="1772" y="9824"/>
                  </a:cubicBezTo>
                  <a:lnTo>
                    <a:pt x="1828" y="2032"/>
                  </a:lnTo>
                  <a:cubicBezTo>
                    <a:pt x="1828" y="789"/>
                    <a:pt x="1160" y="306"/>
                    <a:pt x="650" y="121"/>
                  </a:cubicBezTo>
                  <a:close/>
                  <a:moveTo>
                    <a:pt x="74" y="0"/>
                  </a:moveTo>
                  <a:cubicBezTo>
                    <a:pt x="9" y="0"/>
                    <a:pt x="0" y="47"/>
                    <a:pt x="0" y="56"/>
                  </a:cubicBezTo>
                  <a:cubicBezTo>
                    <a:pt x="0" y="84"/>
                    <a:pt x="9" y="121"/>
                    <a:pt x="74" y="121"/>
                  </a:cubicBezTo>
                  <a:cubicBezTo>
                    <a:pt x="149" y="121"/>
                    <a:pt x="1707" y="149"/>
                    <a:pt x="1707" y="2032"/>
                  </a:cubicBezTo>
                  <a:lnTo>
                    <a:pt x="1651" y="9824"/>
                  </a:lnTo>
                  <a:cubicBezTo>
                    <a:pt x="1651" y="10177"/>
                    <a:pt x="1800" y="10520"/>
                    <a:pt x="2060" y="10789"/>
                  </a:cubicBezTo>
                  <a:cubicBezTo>
                    <a:pt x="2394" y="11123"/>
                    <a:pt x="2885" y="11318"/>
                    <a:pt x="3405" y="11318"/>
                  </a:cubicBezTo>
                  <a:lnTo>
                    <a:pt x="13099" y="11318"/>
                  </a:lnTo>
                  <a:cubicBezTo>
                    <a:pt x="13127" y="11318"/>
                    <a:pt x="13155" y="11290"/>
                    <a:pt x="13155" y="11262"/>
                  </a:cubicBezTo>
                  <a:lnTo>
                    <a:pt x="13164" y="2032"/>
                  </a:lnTo>
                  <a:cubicBezTo>
                    <a:pt x="13164" y="1559"/>
                    <a:pt x="12969" y="1095"/>
                    <a:pt x="12616" y="733"/>
                  </a:cubicBezTo>
                  <a:cubicBezTo>
                    <a:pt x="12171" y="279"/>
                    <a:pt x="11513" y="19"/>
                    <a:pt x="10817" y="19"/>
                  </a:cubicBezTo>
                  <a:lnTo>
                    <a:pt x="3841" y="28"/>
                  </a:lnTo>
                  <a:lnTo>
                    <a:pt x="3831" y="28"/>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2931065" y="2916847"/>
              <a:ext cx="88242" cy="87729"/>
            </a:xfrm>
            <a:custGeom>
              <a:avLst/>
              <a:gdLst/>
              <a:ahLst/>
              <a:cxnLst/>
              <a:rect l="l" t="t" r="r" b="b"/>
              <a:pathLst>
                <a:path w="1550" h="1541" extrusionOk="0">
                  <a:moveTo>
                    <a:pt x="780" y="1"/>
                  </a:moveTo>
                  <a:cubicBezTo>
                    <a:pt x="353" y="1"/>
                    <a:pt x="0" y="344"/>
                    <a:pt x="0" y="770"/>
                  </a:cubicBezTo>
                  <a:cubicBezTo>
                    <a:pt x="0" y="1197"/>
                    <a:pt x="353" y="1540"/>
                    <a:pt x="780" y="1540"/>
                  </a:cubicBezTo>
                  <a:cubicBezTo>
                    <a:pt x="1197" y="1540"/>
                    <a:pt x="1549" y="1197"/>
                    <a:pt x="1549" y="770"/>
                  </a:cubicBezTo>
                  <a:cubicBezTo>
                    <a:pt x="1549" y="344"/>
                    <a:pt x="1197" y="1"/>
                    <a:pt x="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2927877" y="2913659"/>
              <a:ext cx="94618" cy="94105"/>
            </a:xfrm>
            <a:custGeom>
              <a:avLst/>
              <a:gdLst/>
              <a:ahLst/>
              <a:cxnLst/>
              <a:rect l="l" t="t" r="r" b="b"/>
              <a:pathLst>
                <a:path w="1662" h="1653" extrusionOk="0">
                  <a:moveTo>
                    <a:pt x="836" y="112"/>
                  </a:moveTo>
                  <a:cubicBezTo>
                    <a:pt x="1225" y="112"/>
                    <a:pt x="1541" y="437"/>
                    <a:pt x="1541" y="826"/>
                  </a:cubicBezTo>
                  <a:cubicBezTo>
                    <a:pt x="1541" y="1216"/>
                    <a:pt x="1225" y="1541"/>
                    <a:pt x="836" y="1541"/>
                  </a:cubicBezTo>
                  <a:cubicBezTo>
                    <a:pt x="437" y="1541"/>
                    <a:pt x="121" y="1216"/>
                    <a:pt x="121" y="826"/>
                  </a:cubicBezTo>
                  <a:cubicBezTo>
                    <a:pt x="121" y="437"/>
                    <a:pt x="437" y="112"/>
                    <a:pt x="836" y="112"/>
                  </a:cubicBezTo>
                  <a:close/>
                  <a:moveTo>
                    <a:pt x="836" y="1"/>
                  </a:moveTo>
                  <a:cubicBezTo>
                    <a:pt x="372" y="1"/>
                    <a:pt x="1" y="372"/>
                    <a:pt x="1" y="826"/>
                  </a:cubicBezTo>
                  <a:cubicBezTo>
                    <a:pt x="1" y="1281"/>
                    <a:pt x="372" y="1652"/>
                    <a:pt x="836" y="1652"/>
                  </a:cubicBezTo>
                  <a:cubicBezTo>
                    <a:pt x="1290" y="1652"/>
                    <a:pt x="1661" y="1281"/>
                    <a:pt x="1661" y="826"/>
                  </a:cubicBezTo>
                  <a:cubicBezTo>
                    <a:pt x="1661" y="372"/>
                    <a:pt x="1290"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a:off x="3072079" y="2925842"/>
              <a:ext cx="278331" cy="6376"/>
            </a:xfrm>
            <a:custGeom>
              <a:avLst/>
              <a:gdLst/>
              <a:ahLst/>
              <a:cxnLst/>
              <a:rect l="l" t="t" r="r" b="b"/>
              <a:pathLst>
                <a:path w="4889" h="112" extrusionOk="0">
                  <a:moveTo>
                    <a:pt x="56" y="0"/>
                  </a:moveTo>
                  <a:cubicBezTo>
                    <a:pt x="28" y="0"/>
                    <a:pt x="0" y="28"/>
                    <a:pt x="0" y="56"/>
                  </a:cubicBezTo>
                  <a:cubicBezTo>
                    <a:pt x="0" y="93"/>
                    <a:pt x="28" y="112"/>
                    <a:pt x="56" y="112"/>
                  </a:cubicBezTo>
                  <a:lnTo>
                    <a:pt x="4833" y="112"/>
                  </a:lnTo>
                  <a:cubicBezTo>
                    <a:pt x="4870" y="112"/>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a:off x="3072079" y="2960683"/>
              <a:ext cx="115682" cy="6945"/>
            </a:xfrm>
            <a:custGeom>
              <a:avLst/>
              <a:gdLst/>
              <a:ahLst/>
              <a:cxnLst/>
              <a:rect l="l" t="t" r="r" b="b"/>
              <a:pathLst>
                <a:path w="2032" h="122" extrusionOk="0">
                  <a:moveTo>
                    <a:pt x="56" y="0"/>
                  </a:moveTo>
                  <a:cubicBezTo>
                    <a:pt x="28" y="0"/>
                    <a:pt x="0" y="28"/>
                    <a:pt x="0" y="65"/>
                  </a:cubicBezTo>
                  <a:cubicBezTo>
                    <a:pt x="0" y="93"/>
                    <a:pt x="28" y="121"/>
                    <a:pt x="56" y="121"/>
                  </a:cubicBezTo>
                  <a:lnTo>
                    <a:pt x="1976" y="121"/>
                  </a:lnTo>
                  <a:cubicBezTo>
                    <a:pt x="2013" y="121"/>
                    <a:pt x="2032" y="93"/>
                    <a:pt x="2032" y="65"/>
                  </a:cubicBezTo>
                  <a:cubicBezTo>
                    <a:pt x="2032"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3234214" y="2960683"/>
              <a:ext cx="116194" cy="6945"/>
            </a:xfrm>
            <a:custGeom>
              <a:avLst/>
              <a:gdLst/>
              <a:ahLst/>
              <a:cxnLst/>
              <a:rect l="l" t="t" r="r" b="b"/>
              <a:pathLst>
                <a:path w="2041" h="122" extrusionOk="0">
                  <a:moveTo>
                    <a:pt x="65" y="0"/>
                  </a:moveTo>
                  <a:cubicBezTo>
                    <a:pt x="28" y="0"/>
                    <a:pt x="0" y="28"/>
                    <a:pt x="0" y="65"/>
                  </a:cubicBezTo>
                  <a:cubicBezTo>
                    <a:pt x="0" y="93"/>
                    <a:pt x="28" y="121"/>
                    <a:pt x="65" y="121"/>
                  </a:cubicBezTo>
                  <a:lnTo>
                    <a:pt x="1976" y="121"/>
                  </a:lnTo>
                  <a:cubicBezTo>
                    <a:pt x="2013" y="121"/>
                    <a:pt x="2041" y="93"/>
                    <a:pt x="2041" y="65"/>
                  </a:cubicBezTo>
                  <a:cubicBezTo>
                    <a:pt x="2041"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3074698" y="3010325"/>
              <a:ext cx="115739" cy="6376"/>
            </a:xfrm>
            <a:custGeom>
              <a:avLst/>
              <a:gdLst/>
              <a:ahLst/>
              <a:cxnLst/>
              <a:rect l="l" t="t" r="r" b="b"/>
              <a:pathLst>
                <a:path w="2033" h="112" extrusionOk="0">
                  <a:moveTo>
                    <a:pt x="56" y="0"/>
                  </a:moveTo>
                  <a:cubicBezTo>
                    <a:pt x="19" y="0"/>
                    <a:pt x="1" y="28"/>
                    <a:pt x="1" y="56"/>
                  </a:cubicBezTo>
                  <a:cubicBezTo>
                    <a:pt x="1" y="93"/>
                    <a:pt x="19" y="112"/>
                    <a:pt x="56" y="112"/>
                  </a:cubicBezTo>
                  <a:lnTo>
                    <a:pt x="1976" y="112"/>
                  </a:lnTo>
                  <a:cubicBezTo>
                    <a:pt x="2004" y="112"/>
                    <a:pt x="2032" y="93"/>
                    <a:pt x="2032" y="56"/>
                  </a:cubicBezTo>
                  <a:cubicBezTo>
                    <a:pt x="2032" y="28"/>
                    <a:pt x="2004"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2932659" y="3068962"/>
              <a:ext cx="85053" cy="84541"/>
            </a:xfrm>
            <a:custGeom>
              <a:avLst/>
              <a:gdLst/>
              <a:ahLst/>
              <a:cxnLst/>
              <a:rect l="l" t="t" r="r" b="b"/>
              <a:pathLst>
                <a:path w="1494" h="1485" extrusionOk="0">
                  <a:moveTo>
                    <a:pt x="752" y="0"/>
                  </a:moveTo>
                  <a:cubicBezTo>
                    <a:pt x="334" y="0"/>
                    <a:pt x="0" y="334"/>
                    <a:pt x="0" y="742"/>
                  </a:cubicBezTo>
                  <a:cubicBezTo>
                    <a:pt x="0" y="1150"/>
                    <a:pt x="334" y="1484"/>
                    <a:pt x="752" y="1484"/>
                  </a:cubicBezTo>
                  <a:cubicBezTo>
                    <a:pt x="1160" y="1484"/>
                    <a:pt x="1494" y="1150"/>
                    <a:pt x="1494" y="742"/>
                  </a:cubicBezTo>
                  <a:cubicBezTo>
                    <a:pt x="1494" y="334"/>
                    <a:pt x="1160"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2929471" y="3065774"/>
              <a:ext cx="91430" cy="91430"/>
            </a:xfrm>
            <a:custGeom>
              <a:avLst/>
              <a:gdLst/>
              <a:ahLst/>
              <a:cxnLst/>
              <a:rect l="l" t="t" r="r" b="b"/>
              <a:pathLst>
                <a:path w="1606" h="1606" extrusionOk="0">
                  <a:moveTo>
                    <a:pt x="808" y="112"/>
                  </a:moveTo>
                  <a:cubicBezTo>
                    <a:pt x="1179" y="112"/>
                    <a:pt x="1485" y="418"/>
                    <a:pt x="1485" y="798"/>
                  </a:cubicBezTo>
                  <a:cubicBezTo>
                    <a:pt x="1485" y="1179"/>
                    <a:pt x="1179" y="1485"/>
                    <a:pt x="808" y="1485"/>
                  </a:cubicBezTo>
                  <a:cubicBezTo>
                    <a:pt x="427" y="1485"/>
                    <a:pt x="121" y="1179"/>
                    <a:pt x="121" y="798"/>
                  </a:cubicBezTo>
                  <a:cubicBezTo>
                    <a:pt x="121" y="418"/>
                    <a:pt x="427" y="112"/>
                    <a:pt x="808" y="112"/>
                  </a:cubicBezTo>
                  <a:close/>
                  <a:moveTo>
                    <a:pt x="808" y="1"/>
                  </a:moveTo>
                  <a:cubicBezTo>
                    <a:pt x="362" y="1"/>
                    <a:pt x="0" y="362"/>
                    <a:pt x="0" y="798"/>
                  </a:cubicBezTo>
                  <a:cubicBezTo>
                    <a:pt x="0" y="1244"/>
                    <a:pt x="362" y="1605"/>
                    <a:pt x="808" y="1605"/>
                  </a:cubicBezTo>
                  <a:cubicBezTo>
                    <a:pt x="1244" y="1605"/>
                    <a:pt x="1605" y="1244"/>
                    <a:pt x="1605" y="798"/>
                  </a:cubicBezTo>
                  <a:cubicBezTo>
                    <a:pt x="1605" y="362"/>
                    <a:pt x="1244"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3072079" y="3076363"/>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2927365" y="3123841"/>
              <a:ext cx="323249" cy="309016"/>
            </a:xfrm>
            <a:custGeom>
              <a:avLst/>
              <a:gdLst/>
              <a:ahLst/>
              <a:cxnLst/>
              <a:rect l="l" t="t" r="r" b="b"/>
              <a:pathLst>
                <a:path w="5678" h="5428" extrusionOk="0">
                  <a:moveTo>
                    <a:pt x="3618" y="1"/>
                  </a:moveTo>
                  <a:cubicBezTo>
                    <a:pt x="2589" y="1"/>
                    <a:pt x="1754" y="697"/>
                    <a:pt x="1754" y="1559"/>
                  </a:cubicBezTo>
                  <a:lnTo>
                    <a:pt x="1754" y="3424"/>
                  </a:lnTo>
                  <a:lnTo>
                    <a:pt x="1754" y="3749"/>
                  </a:lnTo>
                  <a:cubicBezTo>
                    <a:pt x="1754" y="4676"/>
                    <a:pt x="1095" y="5428"/>
                    <a:pt x="0" y="5428"/>
                  </a:cubicBezTo>
                  <a:lnTo>
                    <a:pt x="5678" y="5428"/>
                  </a:lnTo>
                  <a:lnTo>
                    <a:pt x="5678" y="1559"/>
                  </a:lnTo>
                  <a:cubicBezTo>
                    <a:pt x="5678" y="697"/>
                    <a:pt x="4843" y="1"/>
                    <a:pt x="3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2924177" y="3120198"/>
              <a:ext cx="329625" cy="315848"/>
            </a:xfrm>
            <a:custGeom>
              <a:avLst/>
              <a:gdLst/>
              <a:ahLst/>
              <a:cxnLst/>
              <a:rect l="l" t="t" r="r" b="b"/>
              <a:pathLst>
                <a:path w="5790" h="5548" extrusionOk="0">
                  <a:moveTo>
                    <a:pt x="3878" y="121"/>
                  </a:moveTo>
                  <a:cubicBezTo>
                    <a:pt x="4871" y="121"/>
                    <a:pt x="5678" y="798"/>
                    <a:pt x="5678" y="1623"/>
                  </a:cubicBezTo>
                  <a:lnTo>
                    <a:pt x="5678" y="5427"/>
                  </a:lnTo>
                  <a:lnTo>
                    <a:pt x="761" y="5427"/>
                  </a:lnTo>
                  <a:cubicBezTo>
                    <a:pt x="1439" y="5195"/>
                    <a:pt x="1865" y="4592"/>
                    <a:pt x="1865" y="3813"/>
                  </a:cubicBezTo>
                  <a:lnTo>
                    <a:pt x="1865" y="1623"/>
                  </a:lnTo>
                  <a:cubicBezTo>
                    <a:pt x="1865" y="798"/>
                    <a:pt x="2682" y="121"/>
                    <a:pt x="3674" y="121"/>
                  </a:cubicBezTo>
                  <a:close/>
                  <a:moveTo>
                    <a:pt x="3674" y="0"/>
                  </a:moveTo>
                  <a:cubicBezTo>
                    <a:pt x="2617" y="0"/>
                    <a:pt x="1754" y="733"/>
                    <a:pt x="1754" y="1623"/>
                  </a:cubicBezTo>
                  <a:lnTo>
                    <a:pt x="1754" y="3813"/>
                  </a:lnTo>
                  <a:cubicBezTo>
                    <a:pt x="1754" y="4768"/>
                    <a:pt x="1058" y="5427"/>
                    <a:pt x="56" y="5427"/>
                  </a:cubicBezTo>
                  <a:cubicBezTo>
                    <a:pt x="19" y="5427"/>
                    <a:pt x="1" y="5455"/>
                    <a:pt x="1" y="5492"/>
                  </a:cubicBezTo>
                  <a:cubicBezTo>
                    <a:pt x="1" y="5520"/>
                    <a:pt x="19" y="5547"/>
                    <a:pt x="56" y="5547"/>
                  </a:cubicBezTo>
                  <a:lnTo>
                    <a:pt x="5734" y="5547"/>
                  </a:lnTo>
                  <a:cubicBezTo>
                    <a:pt x="5771" y="5547"/>
                    <a:pt x="5789" y="5520"/>
                    <a:pt x="5789" y="5492"/>
                  </a:cubicBezTo>
                  <a:lnTo>
                    <a:pt x="5789" y="1623"/>
                  </a:lnTo>
                  <a:cubicBezTo>
                    <a:pt x="5789" y="733"/>
                    <a:pt x="493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2936360" y="3132324"/>
              <a:ext cx="307934" cy="294214"/>
            </a:xfrm>
            <a:custGeom>
              <a:avLst/>
              <a:gdLst/>
              <a:ahLst/>
              <a:cxnLst/>
              <a:rect l="l" t="t" r="r" b="b"/>
              <a:pathLst>
                <a:path w="5409" h="5168" extrusionOk="0">
                  <a:moveTo>
                    <a:pt x="5408" y="5167"/>
                  </a:moveTo>
                  <a:lnTo>
                    <a:pt x="56" y="5167"/>
                  </a:lnTo>
                  <a:lnTo>
                    <a:pt x="0" y="5167"/>
                  </a:lnTo>
                  <a:cubicBezTo>
                    <a:pt x="1048" y="5167"/>
                    <a:pt x="1670" y="4453"/>
                    <a:pt x="1670" y="3572"/>
                  </a:cubicBezTo>
                  <a:lnTo>
                    <a:pt x="1670" y="3266"/>
                  </a:lnTo>
                  <a:lnTo>
                    <a:pt x="1670" y="1485"/>
                  </a:lnTo>
                  <a:cubicBezTo>
                    <a:pt x="1670" y="659"/>
                    <a:pt x="2468" y="0"/>
                    <a:pt x="3442" y="0"/>
                  </a:cubicBezTo>
                  <a:lnTo>
                    <a:pt x="3636" y="0"/>
                  </a:lnTo>
                  <a:cubicBezTo>
                    <a:pt x="4620" y="0"/>
                    <a:pt x="5408" y="659"/>
                    <a:pt x="5408" y="1485"/>
                  </a:cubicBezTo>
                  <a:lnTo>
                    <a:pt x="5408" y="51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8"/>
            <p:cNvSpPr/>
            <p:nvPr/>
          </p:nvSpPr>
          <p:spPr>
            <a:xfrm>
              <a:off x="3142273" y="3123841"/>
              <a:ext cx="634883" cy="497056"/>
            </a:xfrm>
            <a:custGeom>
              <a:avLst/>
              <a:gdLst/>
              <a:ahLst/>
              <a:cxnLst/>
              <a:rect l="l" t="t" r="r" b="b"/>
              <a:pathLst>
                <a:path w="11152" h="8731" extrusionOk="0">
                  <a:moveTo>
                    <a:pt x="1" y="1"/>
                  </a:moveTo>
                  <a:cubicBezTo>
                    <a:pt x="1031" y="1"/>
                    <a:pt x="1856" y="669"/>
                    <a:pt x="1856" y="1504"/>
                  </a:cubicBezTo>
                  <a:lnTo>
                    <a:pt x="1856" y="7766"/>
                  </a:lnTo>
                  <a:cubicBezTo>
                    <a:pt x="1856" y="8294"/>
                    <a:pt x="2385" y="8730"/>
                    <a:pt x="3044" y="8730"/>
                  </a:cubicBezTo>
                  <a:lnTo>
                    <a:pt x="11152" y="8730"/>
                  </a:lnTo>
                  <a:lnTo>
                    <a:pt x="11152" y="2162"/>
                  </a:lnTo>
                  <a:cubicBezTo>
                    <a:pt x="11152" y="966"/>
                    <a:pt x="9964" y="1"/>
                    <a:pt x="8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a:off x="3139142" y="3120198"/>
              <a:ext cx="641203" cy="503831"/>
            </a:xfrm>
            <a:custGeom>
              <a:avLst/>
              <a:gdLst/>
              <a:ahLst/>
              <a:cxnLst/>
              <a:rect l="l" t="t" r="r" b="b"/>
              <a:pathLst>
                <a:path w="11263" h="8850" extrusionOk="0">
                  <a:moveTo>
                    <a:pt x="8544" y="121"/>
                  </a:moveTo>
                  <a:cubicBezTo>
                    <a:pt x="9982" y="121"/>
                    <a:pt x="11142" y="1067"/>
                    <a:pt x="11142" y="2226"/>
                  </a:cubicBezTo>
                  <a:lnTo>
                    <a:pt x="11142" y="8739"/>
                  </a:lnTo>
                  <a:lnTo>
                    <a:pt x="3099" y="8739"/>
                  </a:lnTo>
                  <a:cubicBezTo>
                    <a:pt x="2477" y="8739"/>
                    <a:pt x="1967" y="8330"/>
                    <a:pt x="1967" y="7830"/>
                  </a:cubicBezTo>
                  <a:lnTo>
                    <a:pt x="1967" y="1568"/>
                  </a:lnTo>
                  <a:cubicBezTo>
                    <a:pt x="1967" y="909"/>
                    <a:pt x="1475" y="353"/>
                    <a:pt x="780" y="121"/>
                  </a:cubicBezTo>
                  <a:close/>
                  <a:moveTo>
                    <a:pt x="65" y="0"/>
                  </a:moveTo>
                  <a:cubicBezTo>
                    <a:pt x="28" y="0"/>
                    <a:pt x="0" y="28"/>
                    <a:pt x="0" y="56"/>
                  </a:cubicBezTo>
                  <a:cubicBezTo>
                    <a:pt x="0" y="93"/>
                    <a:pt x="28" y="121"/>
                    <a:pt x="65" y="121"/>
                  </a:cubicBezTo>
                  <a:cubicBezTo>
                    <a:pt x="1049" y="121"/>
                    <a:pt x="1846" y="770"/>
                    <a:pt x="1846" y="1568"/>
                  </a:cubicBezTo>
                  <a:lnTo>
                    <a:pt x="1846" y="7820"/>
                  </a:lnTo>
                  <a:cubicBezTo>
                    <a:pt x="1846" y="8395"/>
                    <a:pt x="2412" y="8850"/>
                    <a:pt x="3099" y="8850"/>
                  </a:cubicBezTo>
                  <a:lnTo>
                    <a:pt x="11207" y="8850"/>
                  </a:lnTo>
                  <a:cubicBezTo>
                    <a:pt x="11234" y="8850"/>
                    <a:pt x="11262" y="8831"/>
                    <a:pt x="11262" y="8794"/>
                  </a:cubicBezTo>
                  <a:lnTo>
                    <a:pt x="11262" y="2217"/>
                  </a:lnTo>
                  <a:cubicBezTo>
                    <a:pt x="11262" y="993"/>
                    <a:pt x="10047" y="0"/>
                    <a:pt x="8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3355132" y="3261724"/>
              <a:ext cx="82435" cy="82435"/>
            </a:xfrm>
            <a:custGeom>
              <a:avLst/>
              <a:gdLst/>
              <a:ahLst/>
              <a:cxnLst/>
              <a:rect l="l" t="t" r="r" b="b"/>
              <a:pathLst>
                <a:path w="1448" h="1448" extrusionOk="0">
                  <a:moveTo>
                    <a:pt x="724" y="0"/>
                  </a:moveTo>
                  <a:cubicBezTo>
                    <a:pt x="325" y="0"/>
                    <a:pt x="0" y="325"/>
                    <a:pt x="0" y="724"/>
                  </a:cubicBezTo>
                  <a:cubicBezTo>
                    <a:pt x="0" y="1123"/>
                    <a:pt x="325" y="1447"/>
                    <a:pt x="724" y="1447"/>
                  </a:cubicBezTo>
                  <a:cubicBezTo>
                    <a:pt x="1123" y="1447"/>
                    <a:pt x="1448" y="1123"/>
                    <a:pt x="1438" y="724"/>
                  </a:cubicBezTo>
                  <a:cubicBezTo>
                    <a:pt x="1438" y="325"/>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a:off x="3351944" y="3258536"/>
              <a:ext cx="88811" cy="88754"/>
            </a:xfrm>
            <a:custGeom>
              <a:avLst/>
              <a:gdLst/>
              <a:ahLst/>
              <a:cxnLst/>
              <a:rect l="l" t="t" r="r" b="b"/>
              <a:pathLst>
                <a:path w="1560" h="1559" extrusionOk="0">
                  <a:moveTo>
                    <a:pt x="780" y="121"/>
                  </a:moveTo>
                  <a:cubicBezTo>
                    <a:pt x="1142" y="121"/>
                    <a:pt x="1439" y="418"/>
                    <a:pt x="1439" y="780"/>
                  </a:cubicBezTo>
                  <a:cubicBezTo>
                    <a:pt x="1439" y="1142"/>
                    <a:pt x="1142" y="1448"/>
                    <a:pt x="780" y="1448"/>
                  </a:cubicBezTo>
                  <a:cubicBezTo>
                    <a:pt x="409" y="1448"/>
                    <a:pt x="112" y="1142"/>
                    <a:pt x="112" y="780"/>
                  </a:cubicBezTo>
                  <a:cubicBezTo>
                    <a:pt x="112" y="418"/>
                    <a:pt x="409" y="121"/>
                    <a:pt x="780" y="121"/>
                  </a:cubicBezTo>
                  <a:close/>
                  <a:moveTo>
                    <a:pt x="780" y="1"/>
                  </a:moveTo>
                  <a:cubicBezTo>
                    <a:pt x="344" y="1"/>
                    <a:pt x="1" y="353"/>
                    <a:pt x="1" y="780"/>
                  </a:cubicBezTo>
                  <a:cubicBezTo>
                    <a:pt x="1" y="1206"/>
                    <a:pt x="353" y="1559"/>
                    <a:pt x="780" y="1559"/>
                  </a:cubicBezTo>
                  <a:cubicBezTo>
                    <a:pt x="1207" y="1559"/>
                    <a:pt x="1559" y="1206"/>
                    <a:pt x="1559" y="780"/>
                  </a:cubicBezTo>
                  <a:cubicBezTo>
                    <a:pt x="1559" y="353"/>
                    <a:pt x="120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a:off x="3478725" y="3265936"/>
              <a:ext cx="219237" cy="6889"/>
            </a:xfrm>
            <a:custGeom>
              <a:avLst/>
              <a:gdLst/>
              <a:ahLst/>
              <a:cxnLst/>
              <a:rect l="l" t="t" r="r" b="b"/>
              <a:pathLst>
                <a:path w="3851" h="121"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a:off x="3478725" y="3309772"/>
              <a:ext cx="111981" cy="6889"/>
            </a:xfrm>
            <a:custGeom>
              <a:avLst/>
              <a:gdLst/>
              <a:ahLst/>
              <a:cxnLst/>
              <a:rect l="l" t="t" r="r" b="b"/>
              <a:pathLst>
                <a:path w="1967" h="121" extrusionOk="0">
                  <a:moveTo>
                    <a:pt x="65" y="0"/>
                  </a:moveTo>
                  <a:cubicBezTo>
                    <a:pt x="28" y="0"/>
                    <a:pt x="0" y="28"/>
                    <a:pt x="0" y="65"/>
                  </a:cubicBezTo>
                  <a:cubicBezTo>
                    <a:pt x="0" y="93"/>
                    <a:pt x="28" y="121"/>
                    <a:pt x="65" y="121"/>
                  </a:cubicBezTo>
                  <a:lnTo>
                    <a:pt x="1911" y="121"/>
                  </a:lnTo>
                  <a:cubicBezTo>
                    <a:pt x="1948" y="121"/>
                    <a:pt x="1967" y="93"/>
                    <a:pt x="1967" y="65"/>
                  </a:cubicBezTo>
                  <a:cubicBezTo>
                    <a:pt x="1967" y="28"/>
                    <a:pt x="1948" y="0"/>
                    <a:pt x="1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a:off x="3478725" y="3346206"/>
              <a:ext cx="219237" cy="6945"/>
            </a:xfrm>
            <a:custGeom>
              <a:avLst/>
              <a:gdLst/>
              <a:ahLst/>
              <a:cxnLst/>
              <a:rect l="l" t="t" r="r" b="b"/>
              <a:pathLst>
                <a:path w="3851" h="122"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a:off x="3314484" y="3420670"/>
              <a:ext cx="598904" cy="199654"/>
            </a:xfrm>
            <a:custGeom>
              <a:avLst/>
              <a:gdLst/>
              <a:ahLst/>
              <a:cxnLst/>
              <a:rect l="l" t="t" r="r" b="b"/>
              <a:pathLst>
                <a:path w="10520" h="3507" extrusionOk="0">
                  <a:moveTo>
                    <a:pt x="10511" y="0"/>
                  </a:moveTo>
                  <a:lnTo>
                    <a:pt x="974" y="10"/>
                  </a:lnTo>
                  <a:lnTo>
                    <a:pt x="974" y="2403"/>
                  </a:lnTo>
                  <a:cubicBezTo>
                    <a:pt x="983" y="2941"/>
                    <a:pt x="640" y="3396"/>
                    <a:pt x="0" y="3498"/>
                  </a:cubicBezTo>
                  <a:cubicBezTo>
                    <a:pt x="40" y="3501"/>
                    <a:pt x="77" y="3502"/>
                    <a:pt x="109" y="3502"/>
                  </a:cubicBezTo>
                  <a:cubicBezTo>
                    <a:pt x="172" y="3502"/>
                    <a:pt x="214" y="3498"/>
                    <a:pt x="214" y="3498"/>
                  </a:cubicBezTo>
                  <a:lnTo>
                    <a:pt x="6429" y="3507"/>
                  </a:lnTo>
                  <a:lnTo>
                    <a:pt x="9138" y="3507"/>
                  </a:lnTo>
                  <a:cubicBezTo>
                    <a:pt x="9898" y="3507"/>
                    <a:pt x="10520" y="3006"/>
                    <a:pt x="10520" y="2403"/>
                  </a:cubicBezTo>
                  <a:lnTo>
                    <a:pt x="10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a:off x="3309190" y="3417482"/>
              <a:ext cx="607386" cy="206030"/>
            </a:xfrm>
            <a:custGeom>
              <a:avLst/>
              <a:gdLst/>
              <a:ahLst/>
              <a:cxnLst/>
              <a:rect l="l" t="t" r="r" b="b"/>
              <a:pathLst>
                <a:path w="10669" h="3619" extrusionOk="0">
                  <a:moveTo>
                    <a:pt x="10548" y="121"/>
                  </a:moveTo>
                  <a:lnTo>
                    <a:pt x="10548" y="2459"/>
                  </a:lnTo>
                  <a:cubicBezTo>
                    <a:pt x="10548" y="2691"/>
                    <a:pt x="10455" y="2914"/>
                    <a:pt x="10270" y="3099"/>
                  </a:cubicBezTo>
                  <a:cubicBezTo>
                    <a:pt x="10019" y="3359"/>
                    <a:pt x="9639" y="3498"/>
                    <a:pt x="9231" y="3507"/>
                  </a:cubicBezTo>
                  <a:lnTo>
                    <a:pt x="6605" y="3498"/>
                  </a:lnTo>
                  <a:cubicBezTo>
                    <a:pt x="6578" y="3507"/>
                    <a:pt x="6550" y="3507"/>
                    <a:pt x="6522" y="3507"/>
                  </a:cubicBezTo>
                  <a:lnTo>
                    <a:pt x="473" y="3498"/>
                  </a:lnTo>
                  <a:cubicBezTo>
                    <a:pt x="891" y="3313"/>
                    <a:pt x="1132" y="2932"/>
                    <a:pt x="1132" y="2459"/>
                  </a:cubicBezTo>
                  <a:lnTo>
                    <a:pt x="1123" y="121"/>
                  </a:lnTo>
                  <a:close/>
                  <a:moveTo>
                    <a:pt x="10604" y="1"/>
                  </a:moveTo>
                  <a:lnTo>
                    <a:pt x="1067" y="10"/>
                  </a:lnTo>
                  <a:cubicBezTo>
                    <a:pt x="1049" y="10"/>
                    <a:pt x="1039" y="19"/>
                    <a:pt x="1030" y="29"/>
                  </a:cubicBezTo>
                  <a:cubicBezTo>
                    <a:pt x="1012" y="38"/>
                    <a:pt x="1012" y="56"/>
                    <a:pt x="1012" y="66"/>
                  </a:cubicBezTo>
                  <a:lnTo>
                    <a:pt x="1012" y="2459"/>
                  </a:lnTo>
                  <a:cubicBezTo>
                    <a:pt x="1021" y="3006"/>
                    <a:pt x="659" y="3405"/>
                    <a:pt x="84" y="3498"/>
                  </a:cubicBezTo>
                  <a:lnTo>
                    <a:pt x="65" y="3498"/>
                  </a:lnTo>
                  <a:cubicBezTo>
                    <a:pt x="10" y="3498"/>
                    <a:pt x="0" y="3526"/>
                    <a:pt x="0" y="3554"/>
                  </a:cubicBezTo>
                  <a:cubicBezTo>
                    <a:pt x="0" y="3609"/>
                    <a:pt x="47" y="3609"/>
                    <a:pt x="93" y="3619"/>
                  </a:cubicBezTo>
                  <a:lnTo>
                    <a:pt x="9231" y="3619"/>
                  </a:lnTo>
                  <a:cubicBezTo>
                    <a:pt x="9676" y="3619"/>
                    <a:pt x="10084" y="3461"/>
                    <a:pt x="10353" y="3183"/>
                  </a:cubicBezTo>
                  <a:cubicBezTo>
                    <a:pt x="10557" y="2979"/>
                    <a:pt x="10669" y="2719"/>
                    <a:pt x="10669" y="2459"/>
                  </a:cubicBezTo>
                  <a:lnTo>
                    <a:pt x="10659" y="56"/>
                  </a:lnTo>
                  <a:cubicBezTo>
                    <a:pt x="10659" y="29"/>
                    <a:pt x="10631"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a:off x="3319722" y="3424370"/>
              <a:ext cx="583646" cy="192822"/>
            </a:xfrm>
            <a:custGeom>
              <a:avLst/>
              <a:gdLst/>
              <a:ahLst/>
              <a:cxnLst/>
              <a:rect l="l" t="t" r="r" b="b"/>
              <a:pathLst>
                <a:path w="10252" h="3387" extrusionOk="0">
                  <a:moveTo>
                    <a:pt x="10242" y="0"/>
                  </a:moveTo>
                  <a:lnTo>
                    <a:pt x="1021" y="0"/>
                  </a:lnTo>
                  <a:lnTo>
                    <a:pt x="1031" y="2320"/>
                  </a:lnTo>
                  <a:cubicBezTo>
                    <a:pt x="1031" y="2839"/>
                    <a:pt x="706" y="3275"/>
                    <a:pt x="84" y="3377"/>
                  </a:cubicBezTo>
                  <a:cubicBezTo>
                    <a:pt x="66" y="3377"/>
                    <a:pt x="1" y="3377"/>
                    <a:pt x="84" y="3377"/>
                  </a:cubicBezTo>
                  <a:cubicBezTo>
                    <a:pt x="196" y="3377"/>
                    <a:pt x="288" y="3377"/>
                    <a:pt x="288" y="3377"/>
                  </a:cubicBezTo>
                  <a:lnTo>
                    <a:pt x="6300" y="3386"/>
                  </a:lnTo>
                  <a:cubicBezTo>
                    <a:pt x="6328" y="3386"/>
                    <a:pt x="6346" y="3386"/>
                    <a:pt x="6374" y="3386"/>
                  </a:cubicBezTo>
                  <a:lnTo>
                    <a:pt x="8916" y="3386"/>
                  </a:lnTo>
                  <a:cubicBezTo>
                    <a:pt x="9658" y="3377"/>
                    <a:pt x="10252" y="2904"/>
                    <a:pt x="10252" y="23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a:off x="1858973" y="2558251"/>
              <a:ext cx="562525" cy="562525"/>
            </a:xfrm>
            <a:custGeom>
              <a:avLst/>
              <a:gdLst/>
              <a:ahLst/>
              <a:cxnLst/>
              <a:rect l="l" t="t" r="r" b="b"/>
              <a:pathLst>
                <a:path w="9881" h="9881" extrusionOk="0">
                  <a:moveTo>
                    <a:pt x="4945" y="1"/>
                  </a:moveTo>
                  <a:cubicBezTo>
                    <a:pt x="2218" y="1"/>
                    <a:pt x="1" y="2218"/>
                    <a:pt x="1" y="4945"/>
                  </a:cubicBezTo>
                  <a:cubicBezTo>
                    <a:pt x="1" y="7672"/>
                    <a:pt x="2218" y="9880"/>
                    <a:pt x="4945" y="9880"/>
                  </a:cubicBezTo>
                  <a:cubicBezTo>
                    <a:pt x="7672" y="9880"/>
                    <a:pt x="9880" y="7672"/>
                    <a:pt x="9880" y="4945"/>
                  </a:cubicBezTo>
                  <a:cubicBezTo>
                    <a:pt x="9880" y="2218"/>
                    <a:pt x="7672" y="1"/>
                    <a:pt x="4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a:off x="1748957" y="2524435"/>
              <a:ext cx="630101" cy="630158"/>
            </a:xfrm>
            <a:custGeom>
              <a:avLst/>
              <a:gdLst/>
              <a:ahLst/>
              <a:cxnLst/>
              <a:rect l="l" t="t" r="r" b="b"/>
              <a:pathLst>
                <a:path w="11068" h="11069" extrusionOk="0">
                  <a:moveTo>
                    <a:pt x="5539" y="1"/>
                  </a:moveTo>
                  <a:cubicBezTo>
                    <a:pt x="2487" y="1"/>
                    <a:pt x="1" y="2487"/>
                    <a:pt x="1" y="5539"/>
                  </a:cubicBezTo>
                  <a:cubicBezTo>
                    <a:pt x="1" y="8591"/>
                    <a:pt x="2487" y="11068"/>
                    <a:pt x="5539" y="11068"/>
                  </a:cubicBezTo>
                  <a:cubicBezTo>
                    <a:pt x="8591" y="11068"/>
                    <a:pt x="11068" y="8591"/>
                    <a:pt x="11068" y="5539"/>
                  </a:cubicBezTo>
                  <a:cubicBezTo>
                    <a:pt x="11068" y="2487"/>
                    <a:pt x="8591" y="1"/>
                    <a:pt x="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a:off x="1866886" y="2566164"/>
              <a:ext cx="547211" cy="547211"/>
            </a:xfrm>
            <a:custGeom>
              <a:avLst/>
              <a:gdLst/>
              <a:ahLst/>
              <a:cxnLst/>
              <a:rect l="l" t="t" r="r" b="b"/>
              <a:pathLst>
                <a:path w="9612" h="9612" extrusionOk="0">
                  <a:moveTo>
                    <a:pt x="4806" y="1"/>
                  </a:moveTo>
                  <a:cubicBezTo>
                    <a:pt x="4769" y="1"/>
                    <a:pt x="4750" y="29"/>
                    <a:pt x="4750" y="56"/>
                  </a:cubicBezTo>
                  <a:cubicBezTo>
                    <a:pt x="4750" y="94"/>
                    <a:pt x="4769" y="112"/>
                    <a:pt x="4806" y="112"/>
                  </a:cubicBezTo>
                  <a:cubicBezTo>
                    <a:pt x="7394" y="112"/>
                    <a:pt x="9500" y="2218"/>
                    <a:pt x="9500" y="4806"/>
                  </a:cubicBezTo>
                  <a:cubicBezTo>
                    <a:pt x="9500" y="7394"/>
                    <a:pt x="7394" y="9491"/>
                    <a:pt x="4806" y="9491"/>
                  </a:cubicBezTo>
                  <a:cubicBezTo>
                    <a:pt x="2218" y="9491"/>
                    <a:pt x="112" y="7394"/>
                    <a:pt x="112" y="4806"/>
                  </a:cubicBezTo>
                  <a:cubicBezTo>
                    <a:pt x="112" y="4407"/>
                    <a:pt x="168" y="3999"/>
                    <a:pt x="270" y="3619"/>
                  </a:cubicBezTo>
                  <a:cubicBezTo>
                    <a:pt x="279" y="3582"/>
                    <a:pt x="260" y="3554"/>
                    <a:pt x="223" y="3545"/>
                  </a:cubicBezTo>
                  <a:cubicBezTo>
                    <a:pt x="219" y="3543"/>
                    <a:pt x="214" y="3542"/>
                    <a:pt x="209" y="3542"/>
                  </a:cubicBezTo>
                  <a:cubicBezTo>
                    <a:pt x="187" y="3542"/>
                    <a:pt x="166" y="3560"/>
                    <a:pt x="158" y="3591"/>
                  </a:cubicBezTo>
                  <a:cubicBezTo>
                    <a:pt x="56" y="3981"/>
                    <a:pt x="1" y="4389"/>
                    <a:pt x="1" y="4806"/>
                  </a:cubicBezTo>
                  <a:cubicBezTo>
                    <a:pt x="1" y="7459"/>
                    <a:pt x="2153" y="9611"/>
                    <a:pt x="4806" y="9611"/>
                  </a:cubicBezTo>
                  <a:cubicBezTo>
                    <a:pt x="7459" y="9611"/>
                    <a:pt x="9611" y="7459"/>
                    <a:pt x="9611" y="4806"/>
                  </a:cubicBezTo>
                  <a:cubicBezTo>
                    <a:pt x="9611" y="2153"/>
                    <a:pt x="7459" y="1"/>
                    <a:pt x="4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8"/>
            <p:cNvSpPr/>
            <p:nvPr/>
          </p:nvSpPr>
          <p:spPr>
            <a:xfrm>
              <a:off x="1890683" y="2596621"/>
              <a:ext cx="128890" cy="134412"/>
            </a:xfrm>
            <a:custGeom>
              <a:avLst/>
              <a:gdLst/>
              <a:ahLst/>
              <a:cxnLst/>
              <a:rect l="l" t="t" r="r" b="b"/>
              <a:pathLst>
                <a:path w="2264" h="2361" extrusionOk="0">
                  <a:moveTo>
                    <a:pt x="2193" y="0"/>
                  </a:moveTo>
                  <a:cubicBezTo>
                    <a:pt x="2185" y="0"/>
                    <a:pt x="2178" y="2"/>
                    <a:pt x="2171" y="4"/>
                  </a:cubicBezTo>
                  <a:cubicBezTo>
                    <a:pt x="1985" y="97"/>
                    <a:pt x="1809" y="208"/>
                    <a:pt x="1642" y="319"/>
                  </a:cubicBezTo>
                  <a:cubicBezTo>
                    <a:pt x="1253" y="598"/>
                    <a:pt x="909" y="922"/>
                    <a:pt x="612" y="1293"/>
                  </a:cubicBezTo>
                  <a:cubicBezTo>
                    <a:pt x="371" y="1599"/>
                    <a:pt x="167" y="1933"/>
                    <a:pt x="9" y="2286"/>
                  </a:cubicBezTo>
                  <a:cubicBezTo>
                    <a:pt x="0" y="2314"/>
                    <a:pt x="9" y="2342"/>
                    <a:pt x="37" y="2360"/>
                  </a:cubicBezTo>
                  <a:lnTo>
                    <a:pt x="65" y="2360"/>
                  </a:lnTo>
                  <a:cubicBezTo>
                    <a:pt x="84" y="2360"/>
                    <a:pt x="102" y="2351"/>
                    <a:pt x="111" y="2332"/>
                  </a:cubicBezTo>
                  <a:cubicBezTo>
                    <a:pt x="269" y="1989"/>
                    <a:pt x="464" y="1664"/>
                    <a:pt x="696" y="1368"/>
                  </a:cubicBezTo>
                  <a:cubicBezTo>
                    <a:pt x="993" y="1006"/>
                    <a:pt x="1327" y="681"/>
                    <a:pt x="1716" y="412"/>
                  </a:cubicBezTo>
                  <a:cubicBezTo>
                    <a:pt x="1874" y="301"/>
                    <a:pt x="2050" y="199"/>
                    <a:pt x="2227" y="106"/>
                  </a:cubicBezTo>
                  <a:cubicBezTo>
                    <a:pt x="2254" y="97"/>
                    <a:pt x="2264" y="60"/>
                    <a:pt x="2245" y="32"/>
                  </a:cubicBezTo>
                  <a:cubicBezTo>
                    <a:pt x="2238" y="11"/>
                    <a:pt x="2216" y="0"/>
                    <a:pt x="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8"/>
            <p:cNvSpPr/>
            <p:nvPr/>
          </p:nvSpPr>
          <p:spPr>
            <a:xfrm>
              <a:off x="1712152" y="3085073"/>
              <a:ext cx="182802" cy="179216"/>
            </a:xfrm>
            <a:custGeom>
              <a:avLst/>
              <a:gdLst/>
              <a:ahLst/>
              <a:cxnLst/>
              <a:rect l="l" t="t" r="r" b="b"/>
              <a:pathLst>
                <a:path w="3211" h="3148" extrusionOk="0">
                  <a:moveTo>
                    <a:pt x="1354" y="0"/>
                  </a:moveTo>
                  <a:cubicBezTo>
                    <a:pt x="1272" y="0"/>
                    <a:pt x="1188" y="33"/>
                    <a:pt x="1123" y="98"/>
                  </a:cubicBezTo>
                  <a:lnTo>
                    <a:pt x="121" y="1090"/>
                  </a:lnTo>
                  <a:cubicBezTo>
                    <a:pt x="1" y="1220"/>
                    <a:pt x="1" y="1424"/>
                    <a:pt x="121" y="1545"/>
                  </a:cubicBezTo>
                  <a:lnTo>
                    <a:pt x="205" y="1619"/>
                  </a:lnTo>
                  <a:lnTo>
                    <a:pt x="1439" y="2862"/>
                  </a:lnTo>
                  <a:lnTo>
                    <a:pt x="1633" y="3057"/>
                  </a:lnTo>
                  <a:cubicBezTo>
                    <a:pt x="1694" y="3117"/>
                    <a:pt x="1775" y="3147"/>
                    <a:pt x="1857" y="3147"/>
                  </a:cubicBezTo>
                  <a:cubicBezTo>
                    <a:pt x="1939" y="3147"/>
                    <a:pt x="2023" y="3117"/>
                    <a:pt x="2088" y="3057"/>
                  </a:cubicBezTo>
                  <a:lnTo>
                    <a:pt x="3090" y="2055"/>
                  </a:lnTo>
                  <a:cubicBezTo>
                    <a:pt x="3201" y="1934"/>
                    <a:pt x="3210" y="1749"/>
                    <a:pt x="3099" y="1619"/>
                  </a:cubicBezTo>
                  <a:cubicBezTo>
                    <a:pt x="3099" y="1619"/>
                    <a:pt x="3090" y="1610"/>
                    <a:pt x="3081" y="1600"/>
                  </a:cubicBezTo>
                  <a:lnTo>
                    <a:pt x="1587" y="107"/>
                  </a:lnTo>
                  <a:lnTo>
                    <a:pt x="1578" y="98"/>
                  </a:lnTo>
                  <a:cubicBezTo>
                    <a:pt x="1517" y="33"/>
                    <a:pt x="1436" y="0"/>
                    <a:pt x="1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8"/>
            <p:cNvSpPr/>
            <p:nvPr/>
          </p:nvSpPr>
          <p:spPr>
            <a:xfrm>
              <a:off x="1710558" y="3081600"/>
              <a:ext cx="188097" cy="185990"/>
            </a:xfrm>
            <a:custGeom>
              <a:avLst/>
              <a:gdLst/>
              <a:ahLst/>
              <a:cxnLst/>
              <a:rect l="l" t="t" r="r" b="b"/>
              <a:pathLst>
                <a:path w="3304" h="3267" extrusionOk="0">
                  <a:moveTo>
                    <a:pt x="1383" y="121"/>
                  </a:moveTo>
                  <a:cubicBezTo>
                    <a:pt x="1448" y="121"/>
                    <a:pt x="1513" y="140"/>
                    <a:pt x="1569" y="196"/>
                  </a:cubicBezTo>
                  <a:lnTo>
                    <a:pt x="3081" y="1708"/>
                  </a:lnTo>
                  <a:lnTo>
                    <a:pt x="3090" y="1717"/>
                  </a:lnTo>
                  <a:cubicBezTo>
                    <a:pt x="3173" y="1828"/>
                    <a:pt x="3173" y="1977"/>
                    <a:pt x="3071" y="2070"/>
                  </a:cubicBezTo>
                  <a:lnTo>
                    <a:pt x="2070" y="3071"/>
                  </a:lnTo>
                  <a:cubicBezTo>
                    <a:pt x="2019" y="3122"/>
                    <a:pt x="1954" y="3148"/>
                    <a:pt x="1889" y="3148"/>
                  </a:cubicBezTo>
                  <a:cubicBezTo>
                    <a:pt x="1824" y="3148"/>
                    <a:pt x="1759" y="3122"/>
                    <a:pt x="1708" y="3071"/>
                  </a:cubicBezTo>
                  <a:lnTo>
                    <a:pt x="196" y="1569"/>
                  </a:lnTo>
                  <a:cubicBezTo>
                    <a:pt x="94" y="1467"/>
                    <a:pt x="94" y="1300"/>
                    <a:pt x="196" y="1198"/>
                  </a:cubicBezTo>
                  <a:lnTo>
                    <a:pt x="1198" y="196"/>
                  </a:lnTo>
                  <a:cubicBezTo>
                    <a:pt x="1244" y="140"/>
                    <a:pt x="1318" y="121"/>
                    <a:pt x="1383" y="121"/>
                  </a:cubicBezTo>
                  <a:close/>
                  <a:moveTo>
                    <a:pt x="1383" y="1"/>
                  </a:moveTo>
                  <a:cubicBezTo>
                    <a:pt x="1286" y="1"/>
                    <a:pt x="1188" y="38"/>
                    <a:pt x="1114" y="112"/>
                  </a:cubicBezTo>
                  <a:lnTo>
                    <a:pt x="112" y="1114"/>
                  </a:lnTo>
                  <a:cubicBezTo>
                    <a:pt x="47" y="1188"/>
                    <a:pt x="1" y="1281"/>
                    <a:pt x="1" y="1383"/>
                  </a:cubicBezTo>
                  <a:cubicBezTo>
                    <a:pt x="1" y="1485"/>
                    <a:pt x="47" y="1578"/>
                    <a:pt x="112" y="1643"/>
                  </a:cubicBezTo>
                  <a:lnTo>
                    <a:pt x="1624" y="3155"/>
                  </a:lnTo>
                  <a:cubicBezTo>
                    <a:pt x="1689" y="3229"/>
                    <a:pt x="1791" y="3266"/>
                    <a:pt x="1884" y="3266"/>
                  </a:cubicBezTo>
                  <a:cubicBezTo>
                    <a:pt x="1986" y="3266"/>
                    <a:pt x="2079" y="3229"/>
                    <a:pt x="2153" y="3155"/>
                  </a:cubicBezTo>
                  <a:lnTo>
                    <a:pt x="3155" y="2153"/>
                  </a:lnTo>
                  <a:cubicBezTo>
                    <a:pt x="3294" y="2014"/>
                    <a:pt x="3303" y="1801"/>
                    <a:pt x="3173" y="1643"/>
                  </a:cubicBezTo>
                  <a:cubicBezTo>
                    <a:pt x="3164" y="1634"/>
                    <a:pt x="3164" y="1624"/>
                    <a:pt x="3155" y="1624"/>
                  </a:cubicBezTo>
                  <a:lnTo>
                    <a:pt x="1652" y="112"/>
                  </a:lnTo>
                  <a:cubicBezTo>
                    <a:pt x="1578" y="38"/>
                    <a:pt x="1480"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8"/>
            <p:cNvSpPr/>
            <p:nvPr/>
          </p:nvSpPr>
          <p:spPr>
            <a:xfrm>
              <a:off x="1663022" y="3177184"/>
              <a:ext cx="131053" cy="132135"/>
            </a:xfrm>
            <a:custGeom>
              <a:avLst/>
              <a:gdLst/>
              <a:ahLst/>
              <a:cxnLst/>
              <a:rect l="l" t="t" r="r" b="b"/>
              <a:pathLst>
                <a:path w="2302" h="2321" extrusionOk="0">
                  <a:moveTo>
                    <a:pt x="1068" y="1"/>
                  </a:moveTo>
                  <a:lnTo>
                    <a:pt x="1" y="1096"/>
                  </a:lnTo>
                  <a:cubicBezTo>
                    <a:pt x="353" y="1383"/>
                    <a:pt x="864" y="1893"/>
                    <a:pt x="1188" y="2255"/>
                  </a:cubicBezTo>
                  <a:cubicBezTo>
                    <a:pt x="1207" y="2283"/>
                    <a:pt x="1225" y="2302"/>
                    <a:pt x="1244" y="2320"/>
                  </a:cubicBezTo>
                  <a:lnTo>
                    <a:pt x="2302" y="1244"/>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8"/>
            <p:cNvSpPr/>
            <p:nvPr/>
          </p:nvSpPr>
          <p:spPr>
            <a:xfrm>
              <a:off x="1659322" y="3174053"/>
              <a:ext cx="138454" cy="138909"/>
            </a:xfrm>
            <a:custGeom>
              <a:avLst/>
              <a:gdLst/>
              <a:ahLst/>
              <a:cxnLst/>
              <a:rect l="l" t="t" r="r" b="b"/>
              <a:pathLst>
                <a:path w="2432" h="2440" extrusionOk="0">
                  <a:moveTo>
                    <a:pt x="1133" y="139"/>
                  </a:moveTo>
                  <a:lnTo>
                    <a:pt x="2292" y="1290"/>
                  </a:lnTo>
                  <a:lnTo>
                    <a:pt x="1309" y="2292"/>
                  </a:lnTo>
                  <a:cubicBezTo>
                    <a:pt x="1309" y="2282"/>
                    <a:pt x="1300" y="2282"/>
                    <a:pt x="1300" y="2273"/>
                  </a:cubicBezTo>
                  <a:cubicBezTo>
                    <a:pt x="975" y="1911"/>
                    <a:pt x="493" y="1438"/>
                    <a:pt x="149" y="1141"/>
                  </a:cubicBezTo>
                  <a:lnTo>
                    <a:pt x="1133" y="139"/>
                  </a:lnTo>
                  <a:close/>
                  <a:moveTo>
                    <a:pt x="1123" y="0"/>
                  </a:moveTo>
                  <a:cubicBezTo>
                    <a:pt x="1114" y="0"/>
                    <a:pt x="1096" y="0"/>
                    <a:pt x="1086" y="10"/>
                  </a:cubicBezTo>
                  <a:lnTo>
                    <a:pt x="20" y="1104"/>
                  </a:lnTo>
                  <a:cubicBezTo>
                    <a:pt x="10" y="1113"/>
                    <a:pt x="1" y="1132"/>
                    <a:pt x="1" y="1151"/>
                  </a:cubicBezTo>
                  <a:cubicBezTo>
                    <a:pt x="10" y="1169"/>
                    <a:pt x="20" y="1188"/>
                    <a:pt x="29" y="1197"/>
                  </a:cubicBezTo>
                  <a:cubicBezTo>
                    <a:pt x="363" y="1475"/>
                    <a:pt x="882" y="1985"/>
                    <a:pt x="1207" y="2357"/>
                  </a:cubicBezTo>
                  <a:cubicBezTo>
                    <a:pt x="1226" y="2375"/>
                    <a:pt x="1244" y="2394"/>
                    <a:pt x="1263" y="2412"/>
                  </a:cubicBezTo>
                  <a:cubicBezTo>
                    <a:pt x="1272" y="2431"/>
                    <a:pt x="1290" y="2440"/>
                    <a:pt x="1309" y="2440"/>
                  </a:cubicBezTo>
                  <a:cubicBezTo>
                    <a:pt x="1328" y="2440"/>
                    <a:pt x="1337" y="2431"/>
                    <a:pt x="1346" y="2421"/>
                  </a:cubicBezTo>
                  <a:lnTo>
                    <a:pt x="2404" y="1336"/>
                  </a:lnTo>
                  <a:cubicBezTo>
                    <a:pt x="2431" y="1308"/>
                    <a:pt x="2431" y="1271"/>
                    <a:pt x="2404" y="1253"/>
                  </a:cubicBezTo>
                  <a:lnTo>
                    <a:pt x="1170" y="10"/>
                  </a:lnTo>
                  <a:cubicBezTo>
                    <a:pt x="1161" y="0"/>
                    <a:pt x="1142" y="0"/>
                    <a:pt x="1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8"/>
            <p:cNvSpPr/>
            <p:nvPr/>
          </p:nvSpPr>
          <p:spPr>
            <a:xfrm>
              <a:off x="1329815" y="3227054"/>
              <a:ext cx="419403" cy="406252"/>
            </a:xfrm>
            <a:custGeom>
              <a:avLst/>
              <a:gdLst/>
              <a:ahLst/>
              <a:cxnLst/>
              <a:rect l="l" t="t" r="r" b="b"/>
              <a:pathLst>
                <a:path w="7367" h="7136" extrusionOk="0">
                  <a:moveTo>
                    <a:pt x="5511" y="1"/>
                  </a:moveTo>
                  <a:cubicBezTo>
                    <a:pt x="5503" y="1"/>
                    <a:pt x="5497" y="3"/>
                    <a:pt x="5492" y="6"/>
                  </a:cubicBezTo>
                  <a:lnTo>
                    <a:pt x="511" y="4941"/>
                  </a:lnTo>
                  <a:cubicBezTo>
                    <a:pt x="0" y="5442"/>
                    <a:pt x="0" y="6259"/>
                    <a:pt x="511" y="6760"/>
                  </a:cubicBezTo>
                  <a:cubicBezTo>
                    <a:pt x="761" y="7010"/>
                    <a:pt x="1093" y="7135"/>
                    <a:pt x="1425" y="7135"/>
                  </a:cubicBezTo>
                  <a:cubicBezTo>
                    <a:pt x="1758" y="7135"/>
                    <a:pt x="2092" y="7010"/>
                    <a:pt x="2347" y="6760"/>
                  </a:cubicBezTo>
                  <a:lnTo>
                    <a:pt x="7329" y="1824"/>
                  </a:lnTo>
                  <a:cubicBezTo>
                    <a:pt x="7366" y="1797"/>
                    <a:pt x="7264" y="1648"/>
                    <a:pt x="7097" y="1453"/>
                  </a:cubicBezTo>
                  <a:cubicBezTo>
                    <a:pt x="7078" y="1426"/>
                    <a:pt x="7060" y="1407"/>
                    <a:pt x="7041" y="1388"/>
                  </a:cubicBezTo>
                  <a:cubicBezTo>
                    <a:pt x="6717" y="1017"/>
                    <a:pt x="6206" y="507"/>
                    <a:pt x="5854" y="220"/>
                  </a:cubicBezTo>
                  <a:cubicBezTo>
                    <a:pt x="5854" y="220"/>
                    <a:pt x="5854" y="220"/>
                    <a:pt x="5854" y="210"/>
                  </a:cubicBezTo>
                  <a:cubicBezTo>
                    <a:pt x="5692" y="81"/>
                    <a:pt x="5566" y="1"/>
                    <a:pt x="5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8"/>
            <p:cNvSpPr/>
            <p:nvPr/>
          </p:nvSpPr>
          <p:spPr>
            <a:xfrm>
              <a:off x="1333516" y="3223752"/>
              <a:ext cx="419346" cy="412970"/>
            </a:xfrm>
            <a:custGeom>
              <a:avLst/>
              <a:gdLst/>
              <a:ahLst/>
              <a:cxnLst/>
              <a:rect l="l" t="t" r="r" b="b"/>
              <a:pathLst>
                <a:path w="7366" h="7254" extrusionOk="0">
                  <a:moveTo>
                    <a:pt x="5455" y="120"/>
                  </a:moveTo>
                  <a:cubicBezTo>
                    <a:pt x="5483" y="129"/>
                    <a:pt x="5557" y="166"/>
                    <a:pt x="5752" y="324"/>
                  </a:cubicBezTo>
                  <a:cubicBezTo>
                    <a:pt x="6086" y="602"/>
                    <a:pt x="6605" y="1112"/>
                    <a:pt x="6930" y="1484"/>
                  </a:cubicBezTo>
                  <a:cubicBezTo>
                    <a:pt x="6949" y="1502"/>
                    <a:pt x="6967" y="1521"/>
                    <a:pt x="6986" y="1548"/>
                  </a:cubicBezTo>
                  <a:cubicBezTo>
                    <a:pt x="7162" y="1753"/>
                    <a:pt x="7199" y="1827"/>
                    <a:pt x="7208" y="1855"/>
                  </a:cubicBezTo>
                  <a:lnTo>
                    <a:pt x="2236" y="6771"/>
                  </a:lnTo>
                  <a:cubicBezTo>
                    <a:pt x="1995" y="7012"/>
                    <a:pt x="1677" y="7133"/>
                    <a:pt x="1359" y="7133"/>
                  </a:cubicBezTo>
                  <a:cubicBezTo>
                    <a:pt x="1042" y="7133"/>
                    <a:pt x="724" y="7012"/>
                    <a:pt x="483" y="6771"/>
                  </a:cubicBezTo>
                  <a:cubicBezTo>
                    <a:pt x="251" y="6539"/>
                    <a:pt x="121" y="6233"/>
                    <a:pt x="121" y="5908"/>
                  </a:cubicBezTo>
                  <a:cubicBezTo>
                    <a:pt x="121" y="5575"/>
                    <a:pt x="251" y="5268"/>
                    <a:pt x="483" y="5036"/>
                  </a:cubicBezTo>
                  <a:lnTo>
                    <a:pt x="5455" y="120"/>
                  </a:lnTo>
                  <a:close/>
                  <a:moveTo>
                    <a:pt x="5450" y="1"/>
                  </a:moveTo>
                  <a:cubicBezTo>
                    <a:pt x="5425" y="1"/>
                    <a:pt x="5406" y="11"/>
                    <a:pt x="5390" y="27"/>
                  </a:cubicBezTo>
                  <a:lnTo>
                    <a:pt x="399" y="4962"/>
                  </a:lnTo>
                  <a:cubicBezTo>
                    <a:pt x="149" y="5213"/>
                    <a:pt x="0" y="5547"/>
                    <a:pt x="0" y="5908"/>
                  </a:cubicBezTo>
                  <a:cubicBezTo>
                    <a:pt x="0" y="6270"/>
                    <a:pt x="149" y="6604"/>
                    <a:pt x="399" y="6855"/>
                  </a:cubicBezTo>
                  <a:cubicBezTo>
                    <a:pt x="668" y="7114"/>
                    <a:pt x="1011" y="7254"/>
                    <a:pt x="1364" y="7254"/>
                  </a:cubicBezTo>
                  <a:cubicBezTo>
                    <a:pt x="1707" y="7254"/>
                    <a:pt x="2060" y="7114"/>
                    <a:pt x="2319" y="6855"/>
                  </a:cubicBezTo>
                  <a:lnTo>
                    <a:pt x="7310" y="1920"/>
                  </a:lnTo>
                  <a:cubicBezTo>
                    <a:pt x="7366" y="1873"/>
                    <a:pt x="7338" y="1780"/>
                    <a:pt x="7078" y="1465"/>
                  </a:cubicBezTo>
                  <a:cubicBezTo>
                    <a:pt x="7060" y="1446"/>
                    <a:pt x="7041" y="1428"/>
                    <a:pt x="7023" y="1400"/>
                  </a:cubicBezTo>
                  <a:cubicBezTo>
                    <a:pt x="6689" y="1020"/>
                    <a:pt x="6179" y="519"/>
                    <a:pt x="5826" y="231"/>
                  </a:cubicBezTo>
                  <a:cubicBezTo>
                    <a:pt x="5615" y="60"/>
                    <a:pt x="5512" y="1"/>
                    <a:pt x="5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8"/>
            <p:cNvSpPr/>
            <p:nvPr/>
          </p:nvSpPr>
          <p:spPr>
            <a:xfrm>
              <a:off x="1719553" y="2418832"/>
              <a:ext cx="841881" cy="841881"/>
            </a:xfrm>
            <a:custGeom>
              <a:avLst/>
              <a:gdLst/>
              <a:ahLst/>
              <a:cxnLst/>
              <a:rect l="l" t="t" r="r" b="b"/>
              <a:pathLst>
                <a:path w="14788" h="14788" extrusionOk="0">
                  <a:moveTo>
                    <a:pt x="7394" y="1856"/>
                  </a:moveTo>
                  <a:cubicBezTo>
                    <a:pt x="10446" y="1856"/>
                    <a:pt x="12923" y="4333"/>
                    <a:pt x="12923" y="7394"/>
                  </a:cubicBezTo>
                  <a:cubicBezTo>
                    <a:pt x="12923" y="10446"/>
                    <a:pt x="10446" y="12923"/>
                    <a:pt x="7394" y="12923"/>
                  </a:cubicBezTo>
                  <a:cubicBezTo>
                    <a:pt x="4342" y="12923"/>
                    <a:pt x="1865" y="10446"/>
                    <a:pt x="1865" y="7394"/>
                  </a:cubicBezTo>
                  <a:cubicBezTo>
                    <a:pt x="1865" y="6912"/>
                    <a:pt x="1921" y="6439"/>
                    <a:pt x="2041" y="5993"/>
                  </a:cubicBezTo>
                  <a:cubicBezTo>
                    <a:pt x="2069" y="5863"/>
                    <a:pt x="2116" y="5743"/>
                    <a:pt x="2153" y="5613"/>
                  </a:cubicBezTo>
                  <a:cubicBezTo>
                    <a:pt x="2208" y="5446"/>
                    <a:pt x="2283" y="5270"/>
                    <a:pt x="2357" y="5103"/>
                  </a:cubicBezTo>
                  <a:cubicBezTo>
                    <a:pt x="2542" y="4695"/>
                    <a:pt x="2774" y="4314"/>
                    <a:pt x="3043" y="3971"/>
                  </a:cubicBezTo>
                  <a:cubicBezTo>
                    <a:pt x="3387" y="3544"/>
                    <a:pt x="3785" y="3164"/>
                    <a:pt x="4240" y="2849"/>
                  </a:cubicBezTo>
                  <a:cubicBezTo>
                    <a:pt x="4435" y="2709"/>
                    <a:pt x="4630" y="2589"/>
                    <a:pt x="4843" y="2478"/>
                  </a:cubicBezTo>
                  <a:cubicBezTo>
                    <a:pt x="5019" y="2385"/>
                    <a:pt x="5214" y="2301"/>
                    <a:pt x="5400" y="2227"/>
                  </a:cubicBezTo>
                  <a:cubicBezTo>
                    <a:pt x="6021" y="1995"/>
                    <a:pt x="6689" y="1856"/>
                    <a:pt x="7394" y="1856"/>
                  </a:cubicBezTo>
                  <a:close/>
                  <a:moveTo>
                    <a:pt x="7394" y="1"/>
                  </a:moveTo>
                  <a:cubicBezTo>
                    <a:pt x="3312" y="1"/>
                    <a:pt x="1" y="3312"/>
                    <a:pt x="1" y="7394"/>
                  </a:cubicBezTo>
                  <a:cubicBezTo>
                    <a:pt x="1" y="9045"/>
                    <a:pt x="539" y="10576"/>
                    <a:pt x="1457" y="11810"/>
                  </a:cubicBezTo>
                  <a:lnTo>
                    <a:pt x="2960" y="13303"/>
                  </a:lnTo>
                  <a:cubicBezTo>
                    <a:pt x="2969" y="13313"/>
                    <a:pt x="2969" y="13322"/>
                    <a:pt x="2978" y="13322"/>
                  </a:cubicBezTo>
                  <a:cubicBezTo>
                    <a:pt x="4212" y="14250"/>
                    <a:pt x="5734" y="14788"/>
                    <a:pt x="7394" y="14788"/>
                  </a:cubicBezTo>
                  <a:cubicBezTo>
                    <a:pt x="11476" y="14788"/>
                    <a:pt x="14788" y="11476"/>
                    <a:pt x="14788" y="7394"/>
                  </a:cubicBezTo>
                  <a:cubicBezTo>
                    <a:pt x="14788" y="3312"/>
                    <a:pt x="11476" y="1"/>
                    <a:pt x="7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8"/>
            <p:cNvSpPr/>
            <p:nvPr/>
          </p:nvSpPr>
          <p:spPr>
            <a:xfrm>
              <a:off x="1792053" y="2415131"/>
              <a:ext cx="849282" cy="849282"/>
            </a:xfrm>
            <a:custGeom>
              <a:avLst/>
              <a:gdLst/>
              <a:ahLst/>
              <a:cxnLst/>
              <a:rect l="l" t="t" r="r" b="b"/>
              <a:pathLst>
                <a:path w="14918" h="14918" extrusionOk="0">
                  <a:moveTo>
                    <a:pt x="7459" y="1986"/>
                  </a:moveTo>
                  <a:cubicBezTo>
                    <a:pt x="10474" y="1986"/>
                    <a:pt x="12932" y="4444"/>
                    <a:pt x="12932" y="7459"/>
                  </a:cubicBezTo>
                  <a:cubicBezTo>
                    <a:pt x="12932" y="10474"/>
                    <a:pt x="10474" y="12932"/>
                    <a:pt x="7459" y="12932"/>
                  </a:cubicBezTo>
                  <a:cubicBezTo>
                    <a:pt x="4435" y="12932"/>
                    <a:pt x="1986" y="10474"/>
                    <a:pt x="1986" y="7459"/>
                  </a:cubicBezTo>
                  <a:cubicBezTo>
                    <a:pt x="1986" y="6986"/>
                    <a:pt x="2041" y="6522"/>
                    <a:pt x="2162" y="6068"/>
                  </a:cubicBezTo>
                  <a:cubicBezTo>
                    <a:pt x="2190" y="5947"/>
                    <a:pt x="2227" y="5826"/>
                    <a:pt x="2273" y="5706"/>
                  </a:cubicBezTo>
                  <a:cubicBezTo>
                    <a:pt x="2329" y="5530"/>
                    <a:pt x="2394" y="5363"/>
                    <a:pt x="2468" y="5196"/>
                  </a:cubicBezTo>
                  <a:cubicBezTo>
                    <a:pt x="2654" y="4797"/>
                    <a:pt x="2886" y="4416"/>
                    <a:pt x="3155" y="4073"/>
                  </a:cubicBezTo>
                  <a:cubicBezTo>
                    <a:pt x="3489" y="3646"/>
                    <a:pt x="3888" y="3275"/>
                    <a:pt x="4333" y="2960"/>
                  </a:cubicBezTo>
                  <a:cubicBezTo>
                    <a:pt x="4528" y="2830"/>
                    <a:pt x="4732" y="2709"/>
                    <a:pt x="4936" y="2598"/>
                  </a:cubicBezTo>
                  <a:cubicBezTo>
                    <a:pt x="5112" y="2505"/>
                    <a:pt x="5298" y="2422"/>
                    <a:pt x="5492" y="2348"/>
                  </a:cubicBezTo>
                  <a:cubicBezTo>
                    <a:pt x="6114" y="2107"/>
                    <a:pt x="6782" y="1986"/>
                    <a:pt x="7459" y="1986"/>
                  </a:cubicBezTo>
                  <a:close/>
                  <a:moveTo>
                    <a:pt x="7459" y="1865"/>
                  </a:moveTo>
                  <a:cubicBezTo>
                    <a:pt x="6763" y="1865"/>
                    <a:pt x="6086" y="1995"/>
                    <a:pt x="5446" y="2236"/>
                  </a:cubicBezTo>
                  <a:cubicBezTo>
                    <a:pt x="5251" y="2311"/>
                    <a:pt x="5066" y="2403"/>
                    <a:pt x="4880" y="2496"/>
                  </a:cubicBezTo>
                  <a:cubicBezTo>
                    <a:pt x="4676" y="2607"/>
                    <a:pt x="4463" y="2728"/>
                    <a:pt x="4268" y="2867"/>
                  </a:cubicBezTo>
                  <a:cubicBezTo>
                    <a:pt x="3813" y="3183"/>
                    <a:pt x="3414" y="3563"/>
                    <a:pt x="3062" y="3999"/>
                  </a:cubicBezTo>
                  <a:cubicBezTo>
                    <a:pt x="2784" y="4351"/>
                    <a:pt x="2552" y="4741"/>
                    <a:pt x="2366" y="5149"/>
                  </a:cubicBezTo>
                  <a:cubicBezTo>
                    <a:pt x="2292" y="5316"/>
                    <a:pt x="2218" y="5492"/>
                    <a:pt x="2162" y="5669"/>
                  </a:cubicBezTo>
                  <a:cubicBezTo>
                    <a:pt x="2116" y="5789"/>
                    <a:pt x="2079" y="5919"/>
                    <a:pt x="2051" y="6040"/>
                  </a:cubicBezTo>
                  <a:cubicBezTo>
                    <a:pt x="1930" y="6504"/>
                    <a:pt x="1865" y="6977"/>
                    <a:pt x="1865" y="7459"/>
                  </a:cubicBezTo>
                  <a:cubicBezTo>
                    <a:pt x="1865" y="10539"/>
                    <a:pt x="4379" y="13053"/>
                    <a:pt x="7459" y="13053"/>
                  </a:cubicBezTo>
                  <a:cubicBezTo>
                    <a:pt x="10539" y="13053"/>
                    <a:pt x="13053" y="10539"/>
                    <a:pt x="13053" y="7459"/>
                  </a:cubicBezTo>
                  <a:cubicBezTo>
                    <a:pt x="13053" y="4379"/>
                    <a:pt x="10539" y="1865"/>
                    <a:pt x="7459" y="1865"/>
                  </a:cubicBezTo>
                  <a:close/>
                  <a:moveTo>
                    <a:pt x="7459" y="121"/>
                  </a:moveTo>
                  <a:cubicBezTo>
                    <a:pt x="11504" y="121"/>
                    <a:pt x="14797" y="3415"/>
                    <a:pt x="14797" y="7459"/>
                  </a:cubicBezTo>
                  <a:cubicBezTo>
                    <a:pt x="14797" y="11504"/>
                    <a:pt x="11504" y="14797"/>
                    <a:pt x="7459" y="14797"/>
                  </a:cubicBezTo>
                  <a:cubicBezTo>
                    <a:pt x="5863" y="14797"/>
                    <a:pt x="4351" y="14296"/>
                    <a:pt x="3080" y="13350"/>
                  </a:cubicBezTo>
                  <a:cubicBezTo>
                    <a:pt x="3071" y="13341"/>
                    <a:pt x="3071" y="13331"/>
                    <a:pt x="3062" y="13331"/>
                  </a:cubicBezTo>
                  <a:lnTo>
                    <a:pt x="1568" y="11838"/>
                  </a:lnTo>
                  <a:cubicBezTo>
                    <a:pt x="622" y="10558"/>
                    <a:pt x="121" y="9045"/>
                    <a:pt x="121" y="7459"/>
                  </a:cubicBezTo>
                  <a:cubicBezTo>
                    <a:pt x="121" y="3415"/>
                    <a:pt x="3414" y="121"/>
                    <a:pt x="7459" y="121"/>
                  </a:cubicBezTo>
                  <a:close/>
                  <a:moveTo>
                    <a:pt x="7459" y="1"/>
                  </a:moveTo>
                  <a:cubicBezTo>
                    <a:pt x="3349" y="1"/>
                    <a:pt x="1" y="3350"/>
                    <a:pt x="1" y="7459"/>
                  </a:cubicBezTo>
                  <a:cubicBezTo>
                    <a:pt x="1" y="9073"/>
                    <a:pt x="511" y="10613"/>
                    <a:pt x="1485" y="11912"/>
                  </a:cubicBezTo>
                  <a:lnTo>
                    <a:pt x="2988" y="13415"/>
                  </a:lnTo>
                  <a:cubicBezTo>
                    <a:pt x="2988" y="13415"/>
                    <a:pt x="2997" y="13424"/>
                    <a:pt x="2997" y="13424"/>
                  </a:cubicBezTo>
                  <a:cubicBezTo>
                    <a:pt x="2997" y="13433"/>
                    <a:pt x="2997" y="13433"/>
                    <a:pt x="3006" y="13433"/>
                  </a:cubicBezTo>
                  <a:cubicBezTo>
                    <a:pt x="4296" y="14398"/>
                    <a:pt x="5836" y="14918"/>
                    <a:pt x="7459" y="14918"/>
                  </a:cubicBezTo>
                  <a:cubicBezTo>
                    <a:pt x="11569" y="14918"/>
                    <a:pt x="14918" y="11569"/>
                    <a:pt x="14918" y="7459"/>
                  </a:cubicBezTo>
                  <a:cubicBezTo>
                    <a:pt x="14918" y="3350"/>
                    <a:pt x="11569" y="1"/>
                    <a:pt x="7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8"/>
            <p:cNvSpPr/>
            <p:nvPr/>
          </p:nvSpPr>
          <p:spPr>
            <a:xfrm>
              <a:off x="2308430" y="2495515"/>
              <a:ext cx="209161" cy="257153"/>
            </a:xfrm>
            <a:custGeom>
              <a:avLst/>
              <a:gdLst/>
              <a:ahLst/>
              <a:cxnLst/>
              <a:rect l="l" t="t" r="r" b="b"/>
              <a:pathLst>
                <a:path w="3674" h="4517" extrusionOk="0">
                  <a:moveTo>
                    <a:pt x="197" y="0"/>
                  </a:moveTo>
                  <a:cubicBezTo>
                    <a:pt x="124" y="0"/>
                    <a:pt x="58" y="45"/>
                    <a:pt x="28" y="119"/>
                  </a:cubicBezTo>
                  <a:cubicBezTo>
                    <a:pt x="0" y="212"/>
                    <a:pt x="56" y="305"/>
                    <a:pt x="148" y="333"/>
                  </a:cubicBezTo>
                  <a:cubicBezTo>
                    <a:pt x="167" y="342"/>
                    <a:pt x="2635" y="1168"/>
                    <a:pt x="3312" y="4377"/>
                  </a:cubicBezTo>
                  <a:cubicBezTo>
                    <a:pt x="3330" y="4461"/>
                    <a:pt x="3405" y="4516"/>
                    <a:pt x="3479" y="4516"/>
                  </a:cubicBezTo>
                  <a:lnTo>
                    <a:pt x="3516" y="4516"/>
                  </a:lnTo>
                  <a:cubicBezTo>
                    <a:pt x="3609" y="4498"/>
                    <a:pt x="3674" y="4405"/>
                    <a:pt x="3655" y="4312"/>
                  </a:cubicBezTo>
                  <a:cubicBezTo>
                    <a:pt x="2931" y="889"/>
                    <a:pt x="362" y="36"/>
                    <a:pt x="251" y="8"/>
                  </a:cubicBezTo>
                  <a:cubicBezTo>
                    <a:pt x="232" y="3"/>
                    <a:pt x="214"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8"/>
            <p:cNvSpPr/>
            <p:nvPr/>
          </p:nvSpPr>
          <p:spPr>
            <a:xfrm>
              <a:off x="1826239" y="3139212"/>
              <a:ext cx="42811" cy="88242"/>
            </a:xfrm>
            <a:custGeom>
              <a:avLst/>
              <a:gdLst/>
              <a:ahLst/>
              <a:cxnLst/>
              <a:rect l="l" t="t" r="r" b="b"/>
              <a:pathLst>
                <a:path w="752" h="1550" extrusionOk="0">
                  <a:moveTo>
                    <a:pt x="71" y="1"/>
                  </a:moveTo>
                  <a:cubicBezTo>
                    <a:pt x="54" y="1"/>
                    <a:pt x="38" y="8"/>
                    <a:pt x="28" y="19"/>
                  </a:cubicBezTo>
                  <a:cubicBezTo>
                    <a:pt x="0" y="46"/>
                    <a:pt x="10" y="83"/>
                    <a:pt x="28" y="102"/>
                  </a:cubicBezTo>
                  <a:lnTo>
                    <a:pt x="492" y="538"/>
                  </a:lnTo>
                  <a:cubicBezTo>
                    <a:pt x="622" y="659"/>
                    <a:pt x="622" y="853"/>
                    <a:pt x="511" y="974"/>
                  </a:cubicBezTo>
                  <a:lnTo>
                    <a:pt x="65" y="1456"/>
                  </a:lnTo>
                  <a:cubicBezTo>
                    <a:pt x="47" y="1484"/>
                    <a:pt x="47" y="1512"/>
                    <a:pt x="75" y="1540"/>
                  </a:cubicBezTo>
                  <a:cubicBezTo>
                    <a:pt x="84" y="1549"/>
                    <a:pt x="93" y="1549"/>
                    <a:pt x="112" y="1549"/>
                  </a:cubicBezTo>
                  <a:cubicBezTo>
                    <a:pt x="130" y="1549"/>
                    <a:pt x="140" y="1549"/>
                    <a:pt x="158" y="1531"/>
                  </a:cubicBezTo>
                  <a:lnTo>
                    <a:pt x="594" y="1058"/>
                  </a:lnTo>
                  <a:cubicBezTo>
                    <a:pt x="752" y="881"/>
                    <a:pt x="743" y="612"/>
                    <a:pt x="576" y="455"/>
                  </a:cubicBezTo>
                  <a:lnTo>
                    <a:pt x="112" y="19"/>
                  </a:lnTo>
                  <a:cubicBezTo>
                    <a:pt x="99" y="6"/>
                    <a:pt x="85" y="1"/>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2169522" y="2615806"/>
              <a:ext cx="214968" cy="215025"/>
            </a:xfrm>
            <a:custGeom>
              <a:avLst/>
              <a:gdLst/>
              <a:ahLst/>
              <a:cxnLst/>
              <a:rect l="l" t="t" r="r" b="b"/>
              <a:pathLst>
                <a:path w="3776" h="3777" extrusionOk="0">
                  <a:moveTo>
                    <a:pt x="353" y="1"/>
                  </a:moveTo>
                  <a:cubicBezTo>
                    <a:pt x="158" y="1"/>
                    <a:pt x="0" y="149"/>
                    <a:pt x="0" y="344"/>
                  </a:cubicBezTo>
                  <a:cubicBezTo>
                    <a:pt x="0" y="539"/>
                    <a:pt x="158" y="697"/>
                    <a:pt x="353" y="697"/>
                  </a:cubicBezTo>
                  <a:cubicBezTo>
                    <a:pt x="1856" y="697"/>
                    <a:pt x="3080" y="1921"/>
                    <a:pt x="3080" y="3424"/>
                  </a:cubicBezTo>
                  <a:cubicBezTo>
                    <a:pt x="3080" y="3619"/>
                    <a:pt x="3238" y="3776"/>
                    <a:pt x="3433" y="3776"/>
                  </a:cubicBezTo>
                  <a:cubicBezTo>
                    <a:pt x="3627" y="3776"/>
                    <a:pt x="3776" y="3619"/>
                    <a:pt x="3776" y="3424"/>
                  </a:cubicBezTo>
                  <a:cubicBezTo>
                    <a:pt x="3776" y="1531"/>
                    <a:pt x="2236" y="1"/>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a:off x="1357768" y="3566920"/>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a:off x="1348317" y="2743612"/>
              <a:ext cx="1225817" cy="929553"/>
            </a:xfrm>
            <a:custGeom>
              <a:avLst/>
              <a:gdLst/>
              <a:ahLst/>
              <a:cxnLst/>
              <a:rect l="l" t="t" r="r" b="b"/>
              <a:pathLst>
                <a:path w="21532" h="16328" extrusionOk="0">
                  <a:moveTo>
                    <a:pt x="21179" y="1"/>
                  </a:moveTo>
                  <a:cubicBezTo>
                    <a:pt x="21271" y="483"/>
                    <a:pt x="21327" y="975"/>
                    <a:pt x="21327" y="1485"/>
                  </a:cubicBezTo>
                  <a:cubicBezTo>
                    <a:pt x="21327" y="5567"/>
                    <a:pt x="18015" y="8879"/>
                    <a:pt x="13924" y="8879"/>
                  </a:cubicBezTo>
                  <a:cubicBezTo>
                    <a:pt x="12273" y="8879"/>
                    <a:pt x="10742" y="8331"/>
                    <a:pt x="9509" y="7413"/>
                  </a:cubicBezTo>
                  <a:cubicBezTo>
                    <a:pt x="9611" y="7533"/>
                    <a:pt x="9611" y="7728"/>
                    <a:pt x="9490" y="7840"/>
                  </a:cubicBezTo>
                  <a:lnTo>
                    <a:pt x="8488" y="8841"/>
                  </a:lnTo>
                  <a:cubicBezTo>
                    <a:pt x="8368" y="8962"/>
                    <a:pt x="8164" y="8962"/>
                    <a:pt x="8043" y="8841"/>
                  </a:cubicBezTo>
                  <a:lnTo>
                    <a:pt x="7848" y="8647"/>
                  </a:lnTo>
                  <a:lnTo>
                    <a:pt x="6781" y="9732"/>
                  </a:lnTo>
                  <a:cubicBezTo>
                    <a:pt x="6948" y="9927"/>
                    <a:pt x="7050" y="10075"/>
                    <a:pt x="7022" y="10103"/>
                  </a:cubicBezTo>
                  <a:lnTo>
                    <a:pt x="2032" y="15038"/>
                  </a:lnTo>
                  <a:cubicBezTo>
                    <a:pt x="1521" y="15539"/>
                    <a:pt x="705" y="15539"/>
                    <a:pt x="195" y="15038"/>
                  </a:cubicBezTo>
                  <a:cubicBezTo>
                    <a:pt x="130" y="14973"/>
                    <a:pt x="74" y="14908"/>
                    <a:pt x="28" y="14834"/>
                  </a:cubicBezTo>
                  <a:cubicBezTo>
                    <a:pt x="0" y="15187"/>
                    <a:pt x="130" y="15548"/>
                    <a:pt x="399" y="15827"/>
                  </a:cubicBezTo>
                  <a:cubicBezTo>
                    <a:pt x="909" y="16328"/>
                    <a:pt x="1735" y="16328"/>
                    <a:pt x="2236" y="15827"/>
                  </a:cubicBezTo>
                  <a:lnTo>
                    <a:pt x="7227" y="10892"/>
                  </a:lnTo>
                  <a:cubicBezTo>
                    <a:pt x="7264" y="10854"/>
                    <a:pt x="7162" y="10715"/>
                    <a:pt x="6995" y="10511"/>
                  </a:cubicBezTo>
                  <a:lnTo>
                    <a:pt x="8052" y="9435"/>
                  </a:lnTo>
                  <a:lnTo>
                    <a:pt x="8247" y="9630"/>
                  </a:lnTo>
                  <a:cubicBezTo>
                    <a:pt x="8368" y="9751"/>
                    <a:pt x="8572" y="9751"/>
                    <a:pt x="8692" y="9630"/>
                  </a:cubicBezTo>
                  <a:lnTo>
                    <a:pt x="9703" y="8628"/>
                  </a:lnTo>
                  <a:cubicBezTo>
                    <a:pt x="9815" y="8507"/>
                    <a:pt x="9824" y="8322"/>
                    <a:pt x="9713" y="8192"/>
                  </a:cubicBezTo>
                  <a:cubicBezTo>
                    <a:pt x="10947" y="9120"/>
                    <a:pt x="12477" y="9658"/>
                    <a:pt x="14138" y="9658"/>
                  </a:cubicBezTo>
                  <a:cubicBezTo>
                    <a:pt x="18219" y="9658"/>
                    <a:pt x="21531" y="6346"/>
                    <a:pt x="21531" y="2264"/>
                  </a:cubicBezTo>
                  <a:cubicBezTo>
                    <a:pt x="21531" y="1476"/>
                    <a:pt x="21411" y="715"/>
                    <a:pt x="2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5805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30"/>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Tips for File Organization</a:t>
            </a:r>
            <a:endParaRPr dirty="0"/>
          </a:p>
        </p:txBody>
      </p:sp>
      <p:sp>
        <p:nvSpPr>
          <p:cNvPr id="1592" name="Google Shape;1592;p30"/>
          <p:cNvSpPr txBox="1">
            <a:spLocks noGrp="1"/>
          </p:cNvSpPr>
          <p:nvPr>
            <p:ph type="subTitle" idx="4"/>
          </p:nvPr>
        </p:nvSpPr>
        <p:spPr>
          <a:xfrm>
            <a:off x="901850" y="1609225"/>
            <a:ext cx="2196600"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Assemble</a:t>
            </a:r>
            <a:endParaRPr dirty="0"/>
          </a:p>
        </p:txBody>
      </p:sp>
      <p:sp>
        <p:nvSpPr>
          <p:cNvPr id="1593" name="Google Shape;1593;p30"/>
          <p:cNvSpPr txBox="1">
            <a:spLocks noGrp="1"/>
          </p:cNvSpPr>
          <p:nvPr>
            <p:ph type="subTitle" idx="5"/>
          </p:nvPr>
        </p:nvSpPr>
        <p:spPr>
          <a:xfrm>
            <a:off x="3473635" y="1609225"/>
            <a:ext cx="2316427"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 Finalize</a:t>
            </a:r>
            <a:endParaRPr dirty="0"/>
          </a:p>
        </p:txBody>
      </p:sp>
      <p:sp>
        <p:nvSpPr>
          <p:cNvPr id="1595" name="Google Shape;1595;p30"/>
          <p:cNvSpPr txBox="1">
            <a:spLocks noGrp="1"/>
          </p:cNvSpPr>
          <p:nvPr>
            <p:ph type="subTitle" idx="2"/>
          </p:nvPr>
        </p:nvSpPr>
        <p:spPr>
          <a:xfrm>
            <a:off x="3473635" y="2503625"/>
            <a:ext cx="2196600" cy="16683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Decide the 1NC/1AC</a:t>
            </a:r>
          </a:p>
          <a:p>
            <a:pPr marL="171450" lvl="0" indent="-171450" algn="l" rtl="0">
              <a:spcBef>
                <a:spcPts val="0"/>
              </a:spcBef>
              <a:spcAft>
                <a:spcPts val="0"/>
              </a:spcAft>
              <a:buFont typeface="Arial" panose="020B0604020202020204" pitchFamily="34" charset="0"/>
              <a:buChar char="•"/>
            </a:pPr>
            <a:r>
              <a:rPr lang="en-US" dirty="0"/>
              <a:t>Choose supporting </a:t>
            </a:r>
            <a:r>
              <a:rPr lang="en-US" dirty="0" err="1"/>
              <a:t>ev</a:t>
            </a:r>
            <a:r>
              <a:rPr lang="en-US" dirty="0"/>
              <a:t> based on those decisions</a:t>
            </a:r>
          </a:p>
          <a:p>
            <a:pPr marL="171450" lvl="0" indent="-171450" algn="l" rtl="0">
              <a:spcBef>
                <a:spcPts val="0"/>
              </a:spcBef>
              <a:spcAft>
                <a:spcPts val="0"/>
              </a:spcAft>
              <a:buFont typeface="Arial" panose="020B0604020202020204" pitchFamily="34" charset="0"/>
              <a:buChar char="•"/>
            </a:pPr>
            <a:r>
              <a:rPr lang="en-US" dirty="0"/>
              <a:t>Finalize tags</a:t>
            </a:r>
          </a:p>
          <a:p>
            <a:pPr marL="171450" lvl="0" indent="-171450" algn="l" rtl="0">
              <a:spcBef>
                <a:spcPts val="0"/>
              </a:spcBef>
              <a:spcAft>
                <a:spcPts val="0"/>
              </a:spcAft>
              <a:buFont typeface="Arial" panose="020B0604020202020204" pitchFamily="34" charset="0"/>
              <a:buChar char="•"/>
            </a:pPr>
            <a:r>
              <a:rPr lang="en-US" dirty="0"/>
              <a:t>Standardize tags</a:t>
            </a:r>
            <a:endParaRPr dirty="0"/>
          </a:p>
        </p:txBody>
      </p:sp>
      <p:sp>
        <p:nvSpPr>
          <p:cNvPr id="1596" name="Google Shape;1596;p30"/>
          <p:cNvSpPr txBox="1">
            <a:spLocks noGrp="1"/>
          </p:cNvSpPr>
          <p:nvPr>
            <p:ph type="subTitle" idx="3"/>
          </p:nvPr>
        </p:nvSpPr>
        <p:spPr>
          <a:xfrm>
            <a:off x="6045421" y="2503625"/>
            <a:ext cx="2196600" cy="16683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 dirty="0"/>
              <a:t>Fill every hole</a:t>
            </a:r>
          </a:p>
          <a:p>
            <a:pPr marL="171450" lvl="0" indent="-171450" algn="l" rtl="0">
              <a:spcBef>
                <a:spcPts val="0"/>
              </a:spcBef>
              <a:spcAft>
                <a:spcPts val="0"/>
              </a:spcAft>
              <a:buFont typeface="Arial" panose="020B0604020202020204" pitchFamily="34" charset="0"/>
              <a:buChar char="•"/>
            </a:pPr>
            <a:r>
              <a:rPr lang="en" dirty="0"/>
              <a:t>Preempt answers</a:t>
            </a:r>
          </a:p>
          <a:p>
            <a:pPr marL="171450" lvl="0" indent="-171450" algn="l" rtl="0">
              <a:spcBef>
                <a:spcPts val="0"/>
              </a:spcBef>
              <a:spcAft>
                <a:spcPts val="0"/>
              </a:spcAft>
              <a:buFont typeface="Arial" panose="020B0604020202020204" pitchFamily="34" charset="0"/>
              <a:buChar char="•"/>
            </a:pPr>
            <a:r>
              <a:rPr lang="en" dirty="0"/>
              <a:t>Preempt answers to answers</a:t>
            </a:r>
          </a:p>
          <a:p>
            <a:pPr marL="171450" lvl="0" indent="-171450" algn="l" rtl="0">
              <a:spcBef>
                <a:spcPts val="0"/>
              </a:spcBef>
              <a:spcAft>
                <a:spcPts val="0"/>
              </a:spcAft>
              <a:buFont typeface="Arial" panose="020B0604020202020204" pitchFamily="34" charset="0"/>
              <a:buChar char="•"/>
            </a:pPr>
            <a:r>
              <a:rPr lang="en" dirty="0"/>
              <a:t>Don’t avoid writing blocks you don’t want to write</a:t>
            </a:r>
            <a:endParaRPr dirty="0"/>
          </a:p>
        </p:txBody>
      </p:sp>
      <p:sp>
        <p:nvSpPr>
          <p:cNvPr id="1597" name="Google Shape;1597;p30"/>
          <p:cNvSpPr txBox="1">
            <a:spLocks noGrp="1"/>
          </p:cNvSpPr>
          <p:nvPr>
            <p:ph type="subTitle" idx="6"/>
          </p:nvPr>
        </p:nvSpPr>
        <p:spPr>
          <a:xfrm>
            <a:off x="6045421" y="1609225"/>
            <a:ext cx="2196600" cy="80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 Fix and Fill</a:t>
            </a:r>
            <a:endParaRPr dirty="0"/>
          </a:p>
        </p:txBody>
      </p:sp>
      <p:grpSp>
        <p:nvGrpSpPr>
          <p:cNvPr id="1598" name="Google Shape;1598;p30"/>
          <p:cNvGrpSpPr/>
          <p:nvPr/>
        </p:nvGrpSpPr>
        <p:grpSpPr>
          <a:xfrm>
            <a:off x="7814889" y="900912"/>
            <a:ext cx="887675" cy="801288"/>
            <a:chOff x="6544194" y="2365864"/>
            <a:chExt cx="529544" cy="478038"/>
          </a:xfrm>
        </p:grpSpPr>
        <p:sp>
          <p:nvSpPr>
            <p:cNvPr id="1599" name="Google Shape;1599;p30"/>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595;p30">
            <a:extLst>
              <a:ext uri="{FF2B5EF4-FFF2-40B4-BE49-F238E27FC236}">
                <a16:creationId xmlns:a16="http://schemas.microsoft.com/office/drawing/2014/main" id="{0C9134A3-8EF7-9722-1E2C-D1E43D2ED32C}"/>
              </a:ext>
            </a:extLst>
          </p:cNvPr>
          <p:cNvSpPr txBox="1">
            <a:spLocks noGrp="1"/>
          </p:cNvSpPr>
          <p:nvPr>
            <p:ph type="subTitle" idx="1"/>
          </p:nvPr>
        </p:nvSpPr>
        <p:spPr>
          <a:xfrm>
            <a:off x="901700" y="2503488"/>
            <a:ext cx="2197100" cy="1668462"/>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Have an organizational system</a:t>
            </a:r>
          </a:p>
          <a:p>
            <a:pPr marL="171450" lvl="0" indent="-171450" algn="l" rtl="0">
              <a:spcBef>
                <a:spcPts val="0"/>
              </a:spcBef>
              <a:spcAft>
                <a:spcPts val="0"/>
              </a:spcAft>
              <a:buFont typeface="Arial" panose="020B0604020202020204" pitchFamily="34" charset="0"/>
              <a:buChar char="•"/>
            </a:pPr>
            <a:r>
              <a:rPr lang="en-US" dirty="0"/>
              <a:t>Use placeholder tags</a:t>
            </a:r>
          </a:p>
          <a:p>
            <a:pPr marL="171450" lvl="0" indent="-171450" algn="l" rtl="0">
              <a:spcBef>
                <a:spcPts val="0"/>
              </a:spcBef>
              <a:spcAft>
                <a:spcPts val="0"/>
              </a:spcAft>
              <a:buFont typeface="Arial" panose="020B0604020202020204" pitchFamily="34" charset="0"/>
              <a:buChar char="•"/>
            </a:pPr>
            <a:r>
              <a:rPr lang="en-US" dirty="0"/>
              <a:t>Highlight deliberately</a:t>
            </a:r>
          </a:p>
          <a:p>
            <a:pPr marL="171450" lvl="0" indent="-171450" algn="l" rtl="0">
              <a:spcBef>
                <a:spcPts val="0"/>
              </a:spcBef>
              <a:spcAft>
                <a:spcPts val="0"/>
              </a:spcAft>
              <a:buFont typeface="Arial" panose="020B0604020202020204" pitchFamily="34" charset="0"/>
              <a:buChar char="•"/>
            </a:pPr>
            <a:r>
              <a:rPr lang="en-US" dirty="0"/>
              <a:t>Organize and assess at the end of sessions</a:t>
            </a:r>
            <a:endParaRPr dirty="0"/>
          </a:p>
        </p:txBody>
      </p:sp>
    </p:spTree>
    <p:extLst>
      <p:ext uri="{BB962C8B-B14F-4D97-AF65-F5344CB8AC3E}">
        <p14:creationId xmlns:p14="http://schemas.microsoft.com/office/powerpoint/2010/main" val="1649514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33"/>
          <p:cNvSpPr txBox="1">
            <a:spLocks noGrp="1"/>
          </p:cNvSpPr>
          <p:nvPr>
            <p:ph type="title"/>
          </p:nvPr>
        </p:nvSpPr>
        <p:spPr>
          <a:xfrm>
            <a:off x="3110500" y="1782613"/>
            <a:ext cx="5320200" cy="93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Questions?</a:t>
            </a:r>
            <a:endParaRPr dirty="0"/>
          </a:p>
        </p:txBody>
      </p:sp>
      <p:grpSp>
        <p:nvGrpSpPr>
          <p:cNvPr id="1711" name="Google Shape;1711;p33"/>
          <p:cNvGrpSpPr/>
          <p:nvPr/>
        </p:nvGrpSpPr>
        <p:grpSpPr>
          <a:xfrm>
            <a:off x="713216" y="1123904"/>
            <a:ext cx="2305770" cy="2895692"/>
            <a:chOff x="1539175" y="2330700"/>
            <a:chExt cx="810350" cy="1017675"/>
          </a:xfrm>
        </p:grpSpPr>
        <p:sp>
          <p:nvSpPr>
            <p:cNvPr id="1712" name="Google Shape;1712;p33"/>
            <p:cNvSpPr/>
            <p:nvPr/>
          </p:nvSpPr>
          <p:spPr>
            <a:xfrm>
              <a:off x="1898400" y="2363625"/>
              <a:ext cx="2825" cy="37825"/>
            </a:xfrm>
            <a:custGeom>
              <a:avLst/>
              <a:gdLst/>
              <a:ahLst/>
              <a:cxnLst/>
              <a:rect l="l" t="t" r="r" b="b"/>
              <a:pathLst>
                <a:path w="113" h="1513" extrusionOk="0">
                  <a:moveTo>
                    <a:pt x="57" y="0"/>
                  </a:moveTo>
                  <a:cubicBezTo>
                    <a:pt x="29" y="0"/>
                    <a:pt x="1" y="28"/>
                    <a:pt x="1" y="65"/>
                  </a:cubicBezTo>
                  <a:lnTo>
                    <a:pt x="1" y="529"/>
                  </a:lnTo>
                  <a:cubicBezTo>
                    <a:pt x="1" y="557"/>
                    <a:pt x="29" y="585"/>
                    <a:pt x="57" y="585"/>
                  </a:cubicBezTo>
                  <a:cubicBezTo>
                    <a:pt x="94" y="585"/>
                    <a:pt x="112" y="557"/>
                    <a:pt x="112" y="529"/>
                  </a:cubicBezTo>
                  <a:lnTo>
                    <a:pt x="112" y="65"/>
                  </a:lnTo>
                  <a:cubicBezTo>
                    <a:pt x="112" y="28"/>
                    <a:pt x="94" y="0"/>
                    <a:pt x="57" y="0"/>
                  </a:cubicBezTo>
                  <a:close/>
                  <a:moveTo>
                    <a:pt x="57" y="928"/>
                  </a:moveTo>
                  <a:cubicBezTo>
                    <a:pt x="29" y="928"/>
                    <a:pt x="1" y="956"/>
                    <a:pt x="1" y="993"/>
                  </a:cubicBezTo>
                  <a:lnTo>
                    <a:pt x="1" y="1457"/>
                  </a:lnTo>
                  <a:cubicBezTo>
                    <a:pt x="1" y="1485"/>
                    <a:pt x="29" y="1512"/>
                    <a:pt x="57" y="1512"/>
                  </a:cubicBezTo>
                  <a:cubicBezTo>
                    <a:pt x="94" y="1512"/>
                    <a:pt x="112" y="1485"/>
                    <a:pt x="112" y="1457"/>
                  </a:cubicBezTo>
                  <a:lnTo>
                    <a:pt x="112" y="993"/>
                  </a:lnTo>
                  <a:cubicBezTo>
                    <a:pt x="112" y="956"/>
                    <a:pt x="94" y="928"/>
                    <a:pt x="57" y="9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199675" y="2704075"/>
              <a:ext cx="82350" cy="174425"/>
            </a:xfrm>
            <a:custGeom>
              <a:avLst/>
              <a:gdLst/>
              <a:ahLst/>
              <a:cxnLst/>
              <a:rect l="l" t="t" r="r" b="b"/>
              <a:pathLst>
                <a:path w="3294" h="6977" extrusionOk="0">
                  <a:moveTo>
                    <a:pt x="1670" y="1"/>
                  </a:moveTo>
                  <a:cubicBezTo>
                    <a:pt x="1642" y="1"/>
                    <a:pt x="1614" y="19"/>
                    <a:pt x="1614" y="56"/>
                  </a:cubicBezTo>
                  <a:cubicBezTo>
                    <a:pt x="1614" y="84"/>
                    <a:pt x="1642" y="112"/>
                    <a:pt x="1670" y="112"/>
                  </a:cubicBezTo>
                  <a:lnTo>
                    <a:pt x="2134" y="112"/>
                  </a:lnTo>
                  <a:cubicBezTo>
                    <a:pt x="2171" y="112"/>
                    <a:pt x="2190" y="84"/>
                    <a:pt x="2190" y="56"/>
                  </a:cubicBezTo>
                  <a:cubicBezTo>
                    <a:pt x="2190" y="19"/>
                    <a:pt x="2171" y="1"/>
                    <a:pt x="2134" y="1"/>
                  </a:cubicBezTo>
                  <a:close/>
                  <a:moveTo>
                    <a:pt x="2598" y="1"/>
                  </a:moveTo>
                  <a:cubicBezTo>
                    <a:pt x="2570" y="1"/>
                    <a:pt x="2542" y="19"/>
                    <a:pt x="2542" y="56"/>
                  </a:cubicBezTo>
                  <a:cubicBezTo>
                    <a:pt x="2542" y="84"/>
                    <a:pt x="2570" y="112"/>
                    <a:pt x="2598" y="112"/>
                  </a:cubicBezTo>
                  <a:lnTo>
                    <a:pt x="3062" y="112"/>
                  </a:lnTo>
                  <a:cubicBezTo>
                    <a:pt x="3099" y="112"/>
                    <a:pt x="3117" y="84"/>
                    <a:pt x="3117" y="56"/>
                  </a:cubicBezTo>
                  <a:cubicBezTo>
                    <a:pt x="3117" y="19"/>
                    <a:pt x="3099" y="1"/>
                    <a:pt x="3062" y="1"/>
                  </a:cubicBezTo>
                  <a:close/>
                  <a:moveTo>
                    <a:pt x="3229" y="288"/>
                  </a:moveTo>
                  <a:cubicBezTo>
                    <a:pt x="3201" y="288"/>
                    <a:pt x="3173" y="316"/>
                    <a:pt x="3173" y="353"/>
                  </a:cubicBezTo>
                  <a:lnTo>
                    <a:pt x="3173" y="817"/>
                  </a:lnTo>
                  <a:cubicBezTo>
                    <a:pt x="3173" y="845"/>
                    <a:pt x="3201" y="873"/>
                    <a:pt x="3229" y="873"/>
                  </a:cubicBezTo>
                  <a:cubicBezTo>
                    <a:pt x="3266" y="873"/>
                    <a:pt x="3294" y="845"/>
                    <a:pt x="3294" y="817"/>
                  </a:cubicBezTo>
                  <a:lnTo>
                    <a:pt x="3294" y="353"/>
                  </a:lnTo>
                  <a:cubicBezTo>
                    <a:pt x="3294" y="316"/>
                    <a:pt x="3266" y="288"/>
                    <a:pt x="3229" y="288"/>
                  </a:cubicBezTo>
                  <a:close/>
                  <a:moveTo>
                    <a:pt x="3229" y="1216"/>
                  </a:moveTo>
                  <a:cubicBezTo>
                    <a:pt x="3201" y="1216"/>
                    <a:pt x="3173" y="1244"/>
                    <a:pt x="3173" y="1281"/>
                  </a:cubicBezTo>
                  <a:lnTo>
                    <a:pt x="3173" y="1745"/>
                  </a:lnTo>
                  <a:cubicBezTo>
                    <a:pt x="3173" y="1772"/>
                    <a:pt x="3201" y="1800"/>
                    <a:pt x="3229" y="1800"/>
                  </a:cubicBezTo>
                  <a:cubicBezTo>
                    <a:pt x="3266" y="1800"/>
                    <a:pt x="3294" y="1772"/>
                    <a:pt x="3294" y="1745"/>
                  </a:cubicBezTo>
                  <a:lnTo>
                    <a:pt x="3294" y="1281"/>
                  </a:lnTo>
                  <a:cubicBezTo>
                    <a:pt x="3294" y="1244"/>
                    <a:pt x="3266" y="1216"/>
                    <a:pt x="3229" y="1216"/>
                  </a:cubicBezTo>
                  <a:close/>
                  <a:moveTo>
                    <a:pt x="3229" y="2143"/>
                  </a:moveTo>
                  <a:cubicBezTo>
                    <a:pt x="3201" y="2143"/>
                    <a:pt x="3173" y="2171"/>
                    <a:pt x="3173" y="2208"/>
                  </a:cubicBezTo>
                  <a:lnTo>
                    <a:pt x="3173" y="2672"/>
                  </a:lnTo>
                  <a:cubicBezTo>
                    <a:pt x="3173" y="2700"/>
                    <a:pt x="3201" y="2728"/>
                    <a:pt x="3229" y="2728"/>
                  </a:cubicBezTo>
                  <a:cubicBezTo>
                    <a:pt x="3266" y="2728"/>
                    <a:pt x="3294" y="2700"/>
                    <a:pt x="3294" y="2672"/>
                  </a:cubicBezTo>
                  <a:lnTo>
                    <a:pt x="3294" y="2208"/>
                  </a:lnTo>
                  <a:cubicBezTo>
                    <a:pt x="3294" y="2171"/>
                    <a:pt x="3266" y="2143"/>
                    <a:pt x="3229" y="2143"/>
                  </a:cubicBezTo>
                  <a:close/>
                  <a:moveTo>
                    <a:pt x="3229" y="3071"/>
                  </a:moveTo>
                  <a:cubicBezTo>
                    <a:pt x="3201" y="3071"/>
                    <a:pt x="3173" y="3099"/>
                    <a:pt x="3173" y="3136"/>
                  </a:cubicBezTo>
                  <a:lnTo>
                    <a:pt x="3173" y="3600"/>
                  </a:lnTo>
                  <a:cubicBezTo>
                    <a:pt x="3173" y="3628"/>
                    <a:pt x="3201" y="3656"/>
                    <a:pt x="3229" y="3656"/>
                  </a:cubicBezTo>
                  <a:cubicBezTo>
                    <a:pt x="3266" y="3656"/>
                    <a:pt x="3294" y="3628"/>
                    <a:pt x="3294" y="3600"/>
                  </a:cubicBezTo>
                  <a:lnTo>
                    <a:pt x="3294" y="3136"/>
                  </a:lnTo>
                  <a:cubicBezTo>
                    <a:pt x="3294" y="3099"/>
                    <a:pt x="3266" y="3071"/>
                    <a:pt x="3229" y="3071"/>
                  </a:cubicBezTo>
                  <a:close/>
                  <a:moveTo>
                    <a:pt x="3229" y="3999"/>
                  </a:moveTo>
                  <a:cubicBezTo>
                    <a:pt x="3201" y="3999"/>
                    <a:pt x="3173" y="4027"/>
                    <a:pt x="3173" y="4064"/>
                  </a:cubicBezTo>
                  <a:lnTo>
                    <a:pt x="3173" y="4528"/>
                  </a:lnTo>
                  <a:cubicBezTo>
                    <a:pt x="3173" y="4555"/>
                    <a:pt x="3201" y="4583"/>
                    <a:pt x="3229" y="4583"/>
                  </a:cubicBezTo>
                  <a:cubicBezTo>
                    <a:pt x="3266" y="4583"/>
                    <a:pt x="3294" y="4555"/>
                    <a:pt x="3294" y="4528"/>
                  </a:cubicBezTo>
                  <a:lnTo>
                    <a:pt x="3294" y="4064"/>
                  </a:lnTo>
                  <a:cubicBezTo>
                    <a:pt x="3294" y="4027"/>
                    <a:pt x="3266" y="3999"/>
                    <a:pt x="3229" y="3999"/>
                  </a:cubicBezTo>
                  <a:close/>
                  <a:moveTo>
                    <a:pt x="269" y="5214"/>
                  </a:moveTo>
                  <a:cubicBezTo>
                    <a:pt x="241" y="5214"/>
                    <a:pt x="214" y="5242"/>
                    <a:pt x="214" y="5279"/>
                  </a:cubicBezTo>
                  <a:cubicBezTo>
                    <a:pt x="214" y="5307"/>
                    <a:pt x="241" y="5335"/>
                    <a:pt x="269" y="5335"/>
                  </a:cubicBezTo>
                  <a:lnTo>
                    <a:pt x="733" y="5335"/>
                  </a:lnTo>
                  <a:cubicBezTo>
                    <a:pt x="770" y="5335"/>
                    <a:pt x="789" y="5307"/>
                    <a:pt x="789" y="5279"/>
                  </a:cubicBezTo>
                  <a:cubicBezTo>
                    <a:pt x="789" y="5242"/>
                    <a:pt x="770" y="5214"/>
                    <a:pt x="733" y="5214"/>
                  </a:cubicBezTo>
                  <a:close/>
                  <a:moveTo>
                    <a:pt x="1197" y="5214"/>
                  </a:moveTo>
                  <a:cubicBezTo>
                    <a:pt x="1169" y="5214"/>
                    <a:pt x="1141" y="5242"/>
                    <a:pt x="1141" y="5279"/>
                  </a:cubicBezTo>
                  <a:cubicBezTo>
                    <a:pt x="1141" y="5307"/>
                    <a:pt x="1169" y="5335"/>
                    <a:pt x="1197" y="5335"/>
                  </a:cubicBezTo>
                  <a:lnTo>
                    <a:pt x="1661" y="5335"/>
                  </a:lnTo>
                  <a:cubicBezTo>
                    <a:pt x="1698" y="5335"/>
                    <a:pt x="1716" y="5307"/>
                    <a:pt x="1716" y="5279"/>
                  </a:cubicBezTo>
                  <a:cubicBezTo>
                    <a:pt x="1716" y="5242"/>
                    <a:pt x="1698" y="5214"/>
                    <a:pt x="1661" y="5214"/>
                  </a:cubicBezTo>
                  <a:close/>
                  <a:moveTo>
                    <a:pt x="2125" y="5214"/>
                  </a:moveTo>
                  <a:cubicBezTo>
                    <a:pt x="2097" y="5214"/>
                    <a:pt x="2069" y="5242"/>
                    <a:pt x="2069" y="5279"/>
                  </a:cubicBezTo>
                  <a:cubicBezTo>
                    <a:pt x="2069" y="5307"/>
                    <a:pt x="2097" y="5335"/>
                    <a:pt x="2125" y="5335"/>
                  </a:cubicBezTo>
                  <a:lnTo>
                    <a:pt x="2588" y="5335"/>
                  </a:lnTo>
                  <a:cubicBezTo>
                    <a:pt x="2626" y="5335"/>
                    <a:pt x="2644" y="5307"/>
                    <a:pt x="2644" y="5279"/>
                  </a:cubicBezTo>
                  <a:cubicBezTo>
                    <a:pt x="2644" y="5242"/>
                    <a:pt x="2626" y="5214"/>
                    <a:pt x="2588" y="5214"/>
                  </a:cubicBezTo>
                  <a:close/>
                  <a:moveTo>
                    <a:pt x="3229" y="4936"/>
                  </a:moveTo>
                  <a:cubicBezTo>
                    <a:pt x="3201" y="4936"/>
                    <a:pt x="3173" y="4954"/>
                    <a:pt x="3173" y="4991"/>
                  </a:cubicBezTo>
                  <a:lnTo>
                    <a:pt x="3173" y="5214"/>
                  </a:lnTo>
                  <a:lnTo>
                    <a:pt x="3052" y="5214"/>
                  </a:lnTo>
                  <a:cubicBezTo>
                    <a:pt x="3024" y="5214"/>
                    <a:pt x="2997" y="5242"/>
                    <a:pt x="2997" y="5279"/>
                  </a:cubicBezTo>
                  <a:cubicBezTo>
                    <a:pt x="2997" y="5307"/>
                    <a:pt x="3024" y="5335"/>
                    <a:pt x="3052" y="5335"/>
                  </a:cubicBezTo>
                  <a:lnTo>
                    <a:pt x="3229" y="5335"/>
                  </a:lnTo>
                  <a:cubicBezTo>
                    <a:pt x="3266" y="5335"/>
                    <a:pt x="3294" y="5307"/>
                    <a:pt x="3294" y="5279"/>
                  </a:cubicBezTo>
                  <a:lnTo>
                    <a:pt x="3294" y="4991"/>
                  </a:lnTo>
                  <a:cubicBezTo>
                    <a:pt x="3294" y="4954"/>
                    <a:pt x="3266" y="4936"/>
                    <a:pt x="3229" y="4936"/>
                  </a:cubicBezTo>
                  <a:close/>
                  <a:moveTo>
                    <a:pt x="56" y="5464"/>
                  </a:moveTo>
                  <a:cubicBezTo>
                    <a:pt x="28" y="5464"/>
                    <a:pt x="0" y="5492"/>
                    <a:pt x="0" y="5520"/>
                  </a:cubicBezTo>
                  <a:lnTo>
                    <a:pt x="0" y="5993"/>
                  </a:lnTo>
                  <a:cubicBezTo>
                    <a:pt x="0" y="6021"/>
                    <a:pt x="28" y="6049"/>
                    <a:pt x="56" y="6049"/>
                  </a:cubicBezTo>
                  <a:cubicBezTo>
                    <a:pt x="93" y="6049"/>
                    <a:pt x="112" y="6021"/>
                    <a:pt x="112" y="5993"/>
                  </a:cubicBezTo>
                  <a:lnTo>
                    <a:pt x="112" y="5520"/>
                  </a:lnTo>
                  <a:cubicBezTo>
                    <a:pt x="112" y="5492"/>
                    <a:pt x="93" y="5464"/>
                    <a:pt x="56" y="5464"/>
                  </a:cubicBezTo>
                  <a:close/>
                  <a:moveTo>
                    <a:pt x="56" y="6392"/>
                  </a:moveTo>
                  <a:cubicBezTo>
                    <a:pt x="28" y="6392"/>
                    <a:pt x="0" y="6420"/>
                    <a:pt x="0" y="6457"/>
                  </a:cubicBezTo>
                  <a:lnTo>
                    <a:pt x="0" y="6921"/>
                  </a:lnTo>
                  <a:cubicBezTo>
                    <a:pt x="0" y="6949"/>
                    <a:pt x="28" y="6977"/>
                    <a:pt x="56" y="6977"/>
                  </a:cubicBezTo>
                  <a:cubicBezTo>
                    <a:pt x="93" y="6977"/>
                    <a:pt x="112" y="6949"/>
                    <a:pt x="112" y="6921"/>
                  </a:cubicBezTo>
                  <a:lnTo>
                    <a:pt x="112" y="6457"/>
                  </a:lnTo>
                  <a:cubicBezTo>
                    <a:pt x="112" y="6420"/>
                    <a:pt x="93" y="6392"/>
                    <a:pt x="56" y="63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2221250" y="2699900"/>
              <a:ext cx="76775" cy="195775"/>
            </a:xfrm>
            <a:custGeom>
              <a:avLst/>
              <a:gdLst/>
              <a:ahLst/>
              <a:cxnLst/>
              <a:rect l="l" t="t" r="r" b="b"/>
              <a:pathLst>
                <a:path w="3071" h="7831" extrusionOk="0">
                  <a:moveTo>
                    <a:pt x="3015" y="1"/>
                  </a:moveTo>
                  <a:cubicBezTo>
                    <a:pt x="2987" y="1"/>
                    <a:pt x="2959" y="28"/>
                    <a:pt x="2959" y="56"/>
                  </a:cubicBezTo>
                  <a:lnTo>
                    <a:pt x="2959" y="520"/>
                  </a:lnTo>
                  <a:cubicBezTo>
                    <a:pt x="2959" y="557"/>
                    <a:pt x="2987" y="585"/>
                    <a:pt x="3015" y="585"/>
                  </a:cubicBezTo>
                  <a:cubicBezTo>
                    <a:pt x="3043" y="585"/>
                    <a:pt x="3071" y="557"/>
                    <a:pt x="3071" y="520"/>
                  </a:cubicBezTo>
                  <a:lnTo>
                    <a:pt x="3071" y="56"/>
                  </a:lnTo>
                  <a:cubicBezTo>
                    <a:pt x="3071" y="28"/>
                    <a:pt x="3052" y="1"/>
                    <a:pt x="3015" y="1"/>
                  </a:cubicBezTo>
                  <a:close/>
                  <a:moveTo>
                    <a:pt x="3015" y="928"/>
                  </a:moveTo>
                  <a:cubicBezTo>
                    <a:pt x="2987" y="928"/>
                    <a:pt x="2959" y="956"/>
                    <a:pt x="2959" y="984"/>
                  </a:cubicBezTo>
                  <a:lnTo>
                    <a:pt x="2959" y="1448"/>
                  </a:lnTo>
                  <a:cubicBezTo>
                    <a:pt x="2959" y="1485"/>
                    <a:pt x="2987" y="1513"/>
                    <a:pt x="3015" y="1513"/>
                  </a:cubicBezTo>
                  <a:cubicBezTo>
                    <a:pt x="3043" y="1513"/>
                    <a:pt x="3071" y="1485"/>
                    <a:pt x="3071" y="1448"/>
                  </a:cubicBezTo>
                  <a:lnTo>
                    <a:pt x="3071" y="984"/>
                  </a:lnTo>
                  <a:cubicBezTo>
                    <a:pt x="3071" y="956"/>
                    <a:pt x="3052" y="928"/>
                    <a:pt x="3015" y="928"/>
                  </a:cubicBezTo>
                  <a:close/>
                  <a:moveTo>
                    <a:pt x="3015" y="1856"/>
                  </a:moveTo>
                  <a:cubicBezTo>
                    <a:pt x="2987" y="1856"/>
                    <a:pt x="2959" y="1884"/>
                    <a:pt x="2959" y="1912"/>
                  </a:cubicBezTo>
                  <a:lnTo>
                    <a:pt x="2959" y="2375"/>
                  </a:lnTo>
                  <a:cubicBezTo>
                    <a:pt x="2959" y="2412"/>
                    <a:pt x="2987" y="2440"/>
                    <a:pt x="3015" y="2440"/>
                  </a:cubicBezTo>
                  <a:cubicBezTo>
                    <a:pt x="3043" y="2440"/>
                    <a:pt x="3071" y="2412"/>
                    <a:pt x="3071" y="2375"/>
                  </a:cubicBezTo>
                  <a:lnTo>
                    <a:pt x="3071" y="1912"/>
                  </a:lnTo>
                  <a:cubicBezTo>
                    <a:pt x="3071" y="1884"/>
                    <a:pt x="3052" y="1856"/>
                    <a:pt x="3015" y="1856"/>
                  </a:cubicBezTo>
                  <a:close/>
                  <a:moveTo>
                    <a:pt x="3015" y="2784"/>
                  </a:moveTo>
                  <a:cubicBezTo>
                    <a:pt x="2987" y="2784"/>
                    <a:pt x="2959" y="2811"/>
                    <a:pt x="2959" y="2839"/>
                  </a:cubicBezTo>
                  <a:lnTo>
                    <a:pt x="2959" y="3303"/>
                  </a:lnTo>
                  <a:cubicBezTo>
                    <a:pt x="2959" y="3340"/>
                    <a:pt x="2987" y="3368"/>
                    <a:pt x="3015" y="3368"/>
                  </a:cubicBezTo>
                  <a:cubicBezTo>
                    <a:pt x="3043" y="3368"/>
                    <a:pt x="3071" y="3340"/>
                    <a:pt x="3071" y="3303"/>
                  </a:cubicBezTo>
                  <a:lnTo>
                    <a:pt x="3071" y="2839"/>
                  </a:lnTo>
                  <a:cubicBezTo>
                    <a:pt x="3071" y="2811"/>
                    <a:pt x="3052" y="2784"/>
                    <a:pt x="3015" y="2784"/>
                  </a:cubicBezTo>
                  <a:close/>
                  <a:moveTo>
                    <a:pt x="3015" y="3711"/>
                  </a:moveTo>
                  <a:cubicBezTo>
                    <a:pt x="2987" y="3711"/>
                    <a:pt x="2959" y="3739"/>
                    <a:pt x="2959" y="3767"/>
                  </a:cubicBezTo>
                  <a:lnTo>
                    <a:pt x="2959" y="4231"/>
                  </a:lnTo>
                  <a:cubicBezTo>
                    <a:pt x="2959" y="4268"/>
                    <a:pt x="2987" y="4296"/>
                    <a:pt x="3015" y="4296"/>
                  </a:cubicBezTo>
                  <a:cubicBezTo>
                    <a:pt x="3043" y="4296"/>
                    <a:pt x="3071" y="4268"/>
                    <a:pt x="3071" y="4231"/>
                  </a:cubicBezTo>
                  <a:lnTo>
                    <a:pt x="3071" y="3767"/>
                  </a:lnTo>
                  <a:cubicBezTo>
                    <a:pt x="3071" y="3739"/>
                    <a:pt x="3052" y="3711"/>
                    <a:pt x="3015" y="3711"/>
                  </a:cubicBezTo>
                  <a:close/>
                  <a:moveTo>
                    <a:pt x="3015" y="4639"/>
                  </a:moveTo>
                  <a:cubicBezTo>
                    <a:pt x="2987" y="4639"/>
                    <a:pt x="2959" y="4667"/>
                    <a:pt x="2959" y="4695"/>
                  </a:cubicBezTo>
                  <a:lnTo>
                    <a:pt x="2959" y="5158"/>
                  </a:lnTo>
                  <a:cubicBezTo>
                    <a:pt x="2959" y="5195"/>
                    <a:pt x="2987" y="5223"/>
                    <a:pt x="3015" y="5223"/>
                  </a:cubicBezTo>
                  <a:cubicBezTo>
                    <a:pt x="3043" y="5223"/>
                    <a:pt x="3071" y="5195"/>
                    <a:pt x="3071" y="5158"/>
                  </a:cubicBezTo>
                  <a:lnTo>
                    <a:pt x="3071" y="4695"/>
                  </a:lnTo>
                  <a:cubicBezTo>
                    <a:pt x="3071" y="4667"/>
                    <a:pt x="3052" y="4639"/>
                    <a:pt x="3015" y="4639"/>
                  </a:cubicBezTo>
                  <a:close/>
                  <a:moveTo>
                    <a:pt x="3015" y="5567"/>
                  </a:moveTo>
                  <a:cubicBezTo>
                    <a:pt x="2987" y="5567"/>
                    <a:pt x="2959" y="5594"/>
                    <a:pt x="2959" y="5622"/>
                  </a:cubicBezTo>
                  <a:lnTo>
                    <a:pt x="2959" y="6095"/>
                  </a:lnTo>
                  <a:cubicBezTo>
                    <a:pt x="2959" y="6123"/>
                    <a:pt x="2987" y="6151"/>
                    <a:pt x="3015" y="6151"/>
                  </a:cubicBezTo>
                  <a:cubicBezTo>
                    <a:pt x="3043" y="6151"/>
                    <a:pt x="3071" y="6123"/>
                    <a:pt x="3071" y="6095"/>
                  </a:cubicBezTo>
                  <a:lnTo>
                    <a:pt x="3071" y="5622"/>
                  </a:lnTo>
                  <a:cubicBezTo>
                    <a:pt x="3071" y="5594"/>
                    <a:pt x="3052" y="5567"/>
                    <a:pt x="3015" y="5567"/>
                  </a:cubicBezTo>
                  <a:close/>
                  <a:moveTo>
                    <a:pt x="390" y="6188"/>
                  </a:moveTo>
                  <a:cubicBezTo>
                    <a:pt x="353" y="6188"/>
                    <a:pt x="334" y="6216"/>
                    <a:pt x="334" y="6253"/>
                  </a:cubicBezTo>
                  <a:cubicBezTo>
                    <a:pt x="334" y="6281"/>
                    <a:pt x="353" y="6309"/>
                    <a:pt x="390" y="6309"/>
                  </a:cubicBezTo>
                  <a:lnTo>
                    <a:pt x="853" y="6309"/>
                  </a:lnTo>
                  <a:cubicBezTo>
                    <a:pt x="881" y="6309"/>
                    <a:pt x="909" y="6281"/>
                    <a:pt x="909" y="6253"/>
                  </a:cubicBezTo>
                  <a:cubicBezTo>
                    <a:pt x="909" y="6216"/>
                    <a:pt x="881" y="6188"/>
                    <a:pt x="853" y="6188"/>
                  </a:cubicBezTo>
                  <a:close/>
                  <a:moveTo>
                    <a:pt x="1317" y="6188"/>
                  </a:moveTo>
                  <a:cubicBezTo>
                    <a:pt x="1280" y="6188"/>
                    <a:pt x="1262" y="6216"/>
                    <a:pt x="1262" y="6253"/>
                  </a:cubicBezTo>
                  <a:cubicBezTo>
                    <a:pt x="1262" y="6281"/>
                    <a:pt x="1280" y="6309"/>
                    <a:pt x="1317" y="6309"/>
                  </a:cubicBezTo>
                  <a:lnTo>
                    <a:pt x="1781" y="6309"/>
                  </a:lnTo>
                  <a:cubicBezTo>
                    <a:pt x="1809" y="6309"/>
                    <a:pt x="1837" y="6281"/>
                    <a:pt x="1837" y="6253"/>
                  </a:cubicBezTo>
                  <a:cubicBezTo>
                    <a:pt x="1837" y="6216"/>
                    <a:pt x="1809" y="6188"/>
                    <a:pt x="1781" y="6188"/>
                  </a:cubicBezTo>
                  <a:close/>
                  <a:moveTo>
                    <a:pt x="2245" y="6188"/>
                  </a:moveTo>
                  <a:cubicBezTo>
                    <a:pt x="2208" y="6188"/>
                    <a:pt x="2189" y="6216"/>
                    <a:pt x="2189" y="6253"/>
                  </a:cubicBezTo>
                  <a:cubicBezTo>
                    <a:pt x="2189" y="6281"/>
                    <a:pt x="2208" y="6309"/>
                    <a:pt x="2245" y="6309"/>
                  </a:cubicBezTo>
                  <a:lnTo>
                    <a:pt x="2709" y="6309"/>
                  </a:lnTo>
                  <a:cubicBezTo>
                    <a:pt x="2737" y="6309"/>
                    <a:pt x="2764" y="6281"/>
                    <a:pt x="2764" y="6253"/>
                  </a:cubicBezTo>
                  <a:cubicBezTo>
                    <a:pt x="2764" y="6216"/>
                    <a:pt x="2737" y="6188"/>
                    <a:pt x="2709" y="6188"/>
                  </a:cubicBezTo>
                  <a:close/>
                  <a:moveTo>
                    <a:pt x="56" y="6318"/>
                  </a:moveTo>
                  <a:cubicBezTo>
                    <a:pt x="28" y="6318"/>
                    <a:pt x="0" y="6346"/>
                    <a:pt x="0" y="6383"/>
                  </a:cubicBezTo>
                  <a:lnTo>
                    <a:pt x="0" y="6847"/>
                  </a:lnTo>
                  <a:cubicBezTo>
                    <a:pt x="0" y="6875"/>
                    <a:pt x="28" y="6902"/>
                    <a:pt x="56" y="6902"/>
                  </a:cubicBezTo>
                  <a:cubicBezTo>
                    <a:pt x="84" y="6902"/>
                    <a:pt x="111" y="6875"/>
                    <a:pt x="111" y="6847"/>
                  </a:cubicBezTo>
                  <a:lnTo>
                    <a:pt x="111" y="6383"/>
                  </a:lnTo>
                  <a:cubicBezTo>
                    <a:pt x="111" y="6346"/>
                    <a:pt x="84" y="6318"/>
                    <a:pt x="56" y="6318"/>
                  </a:cubicBezTo>
                  <a:close/>
                  <a:moveTo>
                    <a:pt x="56" y="7246"/>
                  </a:moveTo>
                  <a:cubicBezTo>
                    <a:pt x="28" y="7246"/>
                    <a:pt x="0" y="7273"/>
                    <a:pt x="0" y="7311"/>
                  </a:cubicBezTo>
                  <a:lnTo>
                    <a:pt x="0" y="7774"/>
                  </a:lnTo>
                  <a:cubicBezTo>
                    <a:pt x="0" y="7802"/>
                    <a:pt x="28" y="7830"/>
                    <a:pt x="56" y="7830"/>
                  </a:cubicBezTo>
                  <a:cubicBezTo>
                    <a:pt x="84" y="7830"/>
                    <a:pt x="111" y="7802"/>
                    <a:pt x="111" y="7774"/>
                  </a:cubicBezTo>
                  <a:lnTo>
                    <a:pt x="111" y="7311"/>
                  </a:lnTo>
                  <a:cubicBezTo>
                    <a:pt x="111" y="7273"/>
                    <a:pt x="84" y="7246"/>
                    <a:pt x="56" y="72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2079525" y="2330700"/>
              <a:ext cx="30425" cy="30175"/>
            </a:xfrm>
            <a:custGeom>
              <a:avLst/>
              <a:gdLst/>
              <a:ahLst/>
              <a:cxnLst/>
              <a:rect l="l" t="t" r="r" b="b"/>
              <a:pathLst>
                <a:path w="1217" h="1207" extrusionOk="0">
                  <a:moveTo>
                    <a:pt x="613" y="176"/>
                  </a:moveTo>
                  <a:lnTo>
                    <a:pt x="752" y="436"/>
                  </a:lnTo>
                  <a:cubicBezTo>
                    <a:pt x="752" y="445"/>
                    <a:pt x="762" y="455"/>
                    <a:pt x="771" y="464"/>
                  </a:cubicBezTo>
                  <a:lnTo>
                    <a:pt x="1031" y="603"/>
                  </a:lnTo>
                  <a:lnTo>
                    <a:pt x="771" y="742"/>
                  </a:lnTo>
                  <a:cubicBezTo>
                    <a:pt x="762" y="752"/>
                    <a:pt x="752" y="761"/>
                    <a:pt x="752" y="770"/>
                  </a:cubicBezTo>
                  <a:lnTo>
                    <a:pt x="604" y="1030"/>
                  </a:lnTo>
                  <a:lnTo>
                    <a:pt x="465" y="770"/>
                  </a:lnTo>
                  <a:cubicBezTo>
                    <a:pt x="465" y="761"/>
                    <a:pt x="456" y="752"/>
                    <a:pt x="446" y="742"/>
                  </a:cubicBezTo>
                  <a:lnTo>
                    <a:pt x="186" y="603"/>
                  </a:lnTo>
                  <a:lnTo>
                    <a:pt x="446" y="464"/>
                  </a:lnTo>
                  <a:cubicBezTo>
                    <a:pt x="456" y="455"/>
                    <a:pt x="465" y="445"/>
                    <a:pt x="465" y="436"/>
                  </a:cubicBezTo>
                  <a:lnTo>
                    <a:pt x="613" y="176"/>
                  </a:lnTo>
                  <a:close/>
                  <a:moveTo>
                    <a:pt x="613" y="0"/>
                  </a:moveTo>
                  <a:cubicBezTo>
                    <a:pt x="585" y="0"/>
                    <a:pt x="567" y="9"/>
                    <a:pt x="558" y="28"/>
                  </a:cubicBezTo>
                  <a:lnTo>
                    <a:pt x="372" y="362"/>
                  </a:lnTo>
                  <a:lnTo>
                    <a:pt x="38" y="547"/>
                  </a:lnTo>
                  <a:cubicBezTo>
                    <a:pt x="20" y="557"/>
                    <a:pt x="1" y="585"/>
                    <a:pt x="1" y="603"/>
                  </a:cubicBezTo>
                  <a:cubicBezTo>
                    <a:pt x="1" y="622"/>
                    <a:pt x="20" y="640"/>
                    <a:pt x="38" y="649"/>
                  </a:cubicBezTo>
                  <a:lnTo>
                    <a:pt x="372" y="835"/>
                  </a:lnTo>
                  <a:lnTo>
                    <a:pt x="558" y="1178"/>
                  </a:lnTo>
                  <a:cubicBezTo>
                    <a:pt x="567" y="1197"/>
                    <a:pt x="585" y="1206"/>
                    <a:pt x="604" y="1206"/>
                  </a:cubicBezTo>
                  <a:cubicBezTo>
                    <a:pt x="632" y="1206"/>
                    <a:pt x="650" y="1197"/>
                    <a:pt x="660" y="1178"/>
                  </a:cubicBezTo>
                  <a:lnTo>
                    <a:pt x="845" y="835"/>
                  </a:lnTo>
                  <a:lnTo>
                    <a:pt x="1179" y="659"/>
                  </a:lnTo>
                  <a:cubicBezTo>
                    <a:pt x="1198" y="640"/>
                    <a:pt x="1216" y="622"/>
                    <a:pt x="1216" y="603"/>
                  </a:cubicBezTo>
                  <a:cubicBezTo>
                    <a:pt x="1216" y="585"/>
                    <a:pt x="1198" y="566"/>
                    <a:pt x="1179" y="557"/>
                  </a:cubicBezTo>
                  <a:lnTo>
                    <a:pt x="845" y="371"/>
                  </a:lnTo>
                  <a:lnTo>
                    <a:pt x="660" y="28"/>
                  </a:lnTo>
                  <a:cubicBezTo>
                    <a:pt x="650" y="9"/>
                    <a:pt x="632"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2275275" y="3037350"/>
              <a:ext cx="44550" cy="44775"/>
            </a:xfrm>
            <a:custGeom>
              <a:avLst/>
              <a:gdLst/>
              <a:ahLst/>
              <a:cxnLst/>
              <a:rect l="l" t="t" r="r" b="b"/>
              <a:pathLst>
                <a:path w="1782" h="1791" extrusionOk="0">
                  <a:moveTo>
                    <a:pt x="891" y="176"/>
                  </a:moveTo>
                  <a:lnTo>
                    <a:pt x="1142" y="631"/>
                  </a:lnTo>
                  <a:cubicBezTo>
                    <a:pt x="1142" y="640"/>
                    <a:pt x="1151" y="640"/>
                    <a:pt x="1160" y="649"/>
                  </a:cubicBezTo>
                  <a:lnTo>
                    <a:pt x="1605" y="900"/>
                  </a:lnTo>
                  <a:lnTo>
                    <a:pt x="1160" y="1141"/>
                  </a:lnTo>
                  <a:cubicBezTo>
                    <a:pt x="1151" y="1141"/>
                    <a:pt x="1142" y="1150"/>
                    <a:pt x="1142" y="1160"/>
                  </a:cubicBezTo>
                  <a:lnTo>
                    <a:pt x="891" y="1605"/>
                  </a:lnTo>
                  <a:lnTo>
                    <a:pt x="650" y="1160"/>
                  </a:lnTo>
                  <a:cubicBezTo>
                    <a:pt x="641" y="1150"/>
                    <a:pt x="631" y="1141"/>
                    <a:pt x="622" y="1141"/>
                  </a:cubicBezTo>
                  <a:lnTo>
                    <a:pt x="177" y="891"/>
                  </a:lnTo>
                  <a:lnTo>
                    <a:pt x="622" y="649"/>
                  </a:lnTo>
                  <a:cubicBezTo>
                    <a:pt x="641" y="640"/>
                    <a:pt x="641" y="631"/>
                    <a:pt x="650" y="622"/>
                  </a:cubicBezTo>
                  <a:lnTo>
                    <a:pt x="891" y="176"/>
                  </a:lnTo>
                  <a:close/>
                  <a:moveTo>
                    <a:pt x="891" y="0"/>
                  </a:moveTo>
                  <a:cubicBezTo>
                    <a:pt x="872" y="0"/>
                    <a:pt x="854" y="9"/>
                    <a:pt x="845" y="28"/>
                  </a:cubicBezTo>
                  <a:lnTo>
                    <a:pt x="557" y="557"/>
                  </a:lnTo>
                  <a:lnTo>
                    <a:pt x="28" y="844"/>
                  </a:lnTo>
                  <a:cubicBezTo>
                    <a:pt x="10" y="853"/>
                    <a:pt x="0" y="872"/>
                    <a:pt x="0" y="891"/>
                  </a:cubicBezTo>
                  <a:cubicBezTo>
                    <a:pt x="0" y="909"/>
                    <a:pt x="10" y="937"/>
                    <a:pt x="28" y="946"/>
                  </a:cubicBezTo>
                  <a:lnTo>
                    <a:pt x="557" y="1234"/>
                  </a:lnTo>
                  <a:lnTo>
                    <a:pt x="835" y="1753"/>
                  </a:lnTo>
                  <a:cubicBezTo>
                    <a:pt x="854" y="1772"/>
                    <a:pt x="872" y="1790"/>
                    <a:pt x="891" y="1790"/>
                  </a:cubicBezTo>
                  <a:cubicBezTo>
                    <a:pt x="910" y="1790"/>
                    <a:pt x="928" y="1772"/>
                    <a:pt x="937" y="1753"/>
                  </a:cubicBezTo>
                  <a:lnTo>
                    <a:pt x="1234" y="1234"/>
                  </a:lnTo>
                  <a:lnTo>
                    <a:pt x="1754" y="946"/>
                  </a:lnTo>
                  <a:cubicBezTo>
                    <a:pt x="1772" y="937"/>
                    <a:pt x="1782" y="918"/>
                    <a:pt x="1782" y="900"/>
                  </a:cubicBezTo>
                  <a:cubicBezTo>
                    <a:pt x="1782" y="872"/>
                    <a:pt x="1772" y="853"/>
                    <a:pt x="1754" y="844"/>
                  </a:cubicBezTo>
                  <a:lnTo>
                    <a:pt x="1234" y="557"/>
                  </a:lnTo>
                  <a:lnTo>
                    <a:pt x="947" y="28"/>
                  </a:lnTo>
                  <a:cubicBezTo>
                    <a:pt x="937" y="9"/>
                    <a:pt x="919" y="0"/>
                    <a:pt x="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2281075" y="2533150"/>
              <a:ext cx="3025" cy="16500"/>
            </a:xfrm>
            <a:custGeom>
              <a:avLst/>
              <a:gdLst/>
              <a:ahLst/>
              <a:cxnLst/>
              <a:rect l="l" t="t" r="r" b="b"/>
              <a:pathLst>
                <a:path w="121" h="660" extrusionOk="0">
                  <a:moveTo>
                    <a:pt x="65" y="1"/>
                  </a:moveTo>
                  <a:cubicBezTo>
                    <a:pt x="28" y="1"/>
                    <a:pt x="0" y="28"/>
                    <a:pt x="0" y="66"/>
                  </a:cubicBezTo>
                  <a:lnTo>
                    <a:pt x="0" y="604"/>
                  </a:lnTo>
                  <a:cubicBezTo>
                    <a:pt x="0" y="641"/>
                    <a:pt x="28" y="659"/>
                    <a:pt x="65" y="659"/>
                  </a:cubicBezTo>
                  <a:cubicBezTo>
                    <a:pt x="93" y="659"/>
                    <a:pt x="121" y="631"/>
                    <a:pt x="121" y="604"/>
                  </a:cubicBezTo>
                  <a:lnTo>
                    <a:pt x="121" y="66"/>
                  </a:lnTo>
                  <a:cubicBezTo>
                    <a:pt x="121" y="28"/>
                    <a:pt x="9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2281075" y="2567950"/>
              <a:ext cx="3025" cy="16475"/>
            </a:xfrm>
            <a:custGeom>
              <a:avLst/>
              <a:gdLst/>
              <a:ahLst/>
              <a:cxnLst/>
              <a:rect l="l" t="t" r="r" b="b"/>
              <a:pathLst>
                <a:path w="121" h="659" extrusionOk="0">
                  <a:moveTo>
                    <a:pt x="65" y="0"/>
                  </a:moveTo>
                  <a:cubicBezTo>
                    <a:pt x="28" y="0"/>
                    <a:pt x="0" y="28"/>
                    <a:pt x="0" y="65"/>
                  </a:cubicBezTo>
                  <a:lnTo>
                    <a:pt x="0" y="603"/>
                  </a:lnTo>
                  <a:cubicBezTo>
                    <a:pt x="0" y="640"/>
                    <a:pt x="28" y="659"/>
                    <a:pt x="65" y="659"/>
                  </a:cubicBezTo>
                  <a:cubicBezTo>
                    <a:pt x="93" y="659"/>
                    <a:pt x="121" y="631"/>
                    <a:pt x="121" y="603"/>
                  </a:cubicBezTo>
                  <a:lnTo>
                    <a:pt x="121" y="65"/>
                  </a:lnTo>
                  <a:cubicBezTo>
                    <a:pt x="121" y="28"/>
                    <a:pt x="9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2291750" y="2557500"/>
              <a:ext cx="16475" cy="2800"/>
            </a:xfrm>
            <a:custGeom>
              <a:avLst/>
              <a:gdLst/>
              <a:ahLst/>
              <a:cxnLst/>
              <a:rect l="l" t="t" r="r" b="b"/>
              <a:pathLst>
                <a:path w="659" h="112" extrusionOk="0">
                  <a:moveTo>
                    <a:pt x="65" y="1"/>
                  </a:moveTo>
                  <a:cubicBezTo>
                    <a:pt x="28" y="1"/>
                    <a:pt x="0" y="19"/>
                    <a:pt x="0" y="56"/>
                  </a:cubicBezTo>
                  <a:cubicBezTo>
                    <a:pt x="0" y="84"/>
                    <a:pt x="28" y="112"/>
                    <a:pt x="65" y="112"/>
                  </a:cubicBezTo>
                  <a:lnTo>
                    <a:pt x="603" y="112"/>
                  </a:lnTo>
                  <a:cubicBezTo>
                    <a:pt x="631" y="112"/>
                    <a:pt x="659" y="84"/>
                    <a:pt x="659" y="56"/>
                  </a:cubicBezTo>
                  <a:cubicBezTo>
                    <a:pt x="659" y="19"/>
                    <a:pt x="631"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256950" y="2557500"/>
              <a:ext cx="16500" cy="2800"/>
            </a:xfrm>
            <a:custGeom>
              <a:avLst/>
              <a:gdLst/>
              <a:ahLst/>
              <a:cxnLst/>
              <a:rect l="l" t="t" r="r" b="b"/>
              <a:pathLst>
                <a:path w="660" h="112" extrusionOk="0">
                  <a:moveTo>
                    <a:pt x="66" y="1"/>
                  </a:moveTo>
                  <a:cubicBezTo>
                    <a:pt x="28" y="1"/>
                    <a:pt x="1" y="19"/>
                    <a:pt x="1" y="56"/>
                  </a:cubicBezTo>
                  <a:cubicBezTo>
                    <a:pt x="1" y="84"/>
                    <a:pt x="28" y="112"/>
                    <a:pt x="66" y="112"/>
                  </a:cubicBezTo>
                  <a:lnTo>
                    <a:pt x="604" y="112"/>
                  </a:lnTo>
                  <a:cubicBezTo>
                    <a:pt x="631" y="112"/>
                    <a:pt x="659" y="84"/>
                    <a:pt x="659" y="56"/>
                  </a:cubicBezTo>
                  <a:cubicBezTo>
                    <a:pt x="659" y="19"/>
                    <a:pt x="631"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2265525" y="2566325"/>
              <a:ext cx="9550" cy="9525"/>
            </a:xfrm>
            <a:custGeom>
              <a:avLst/>
              <a:gdLst/>
              <a:ahLst/>
              <a:cxnLst/>
              <a:rect l="l" t="t" r="r" b="b"/>
              <a:pathLst>
                <a:path w="382" h="381" extrusionOk="0">
                  <a:moveTo>
                    <a:pt x="1" y="381"/>
                  </a:moveTo>
                  <a:lnTo>
                    <a:pt x="38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2263900" y="2564875"/>
              <a:ext cx="12800" cy="12600"/>
            </a:xfrm>
            <a:custGeom>
              <a:avLst/>
              <a:gdLst/>
              <a:ahLst/>
              <a:cxnLst/>
              <a:rect l="l" t="t" r="r" b="b"/>
              <a:pathLst>
                <a:path w="512" h="504" extrusionOk="0">
                  <a:moveTo>
                    <a:pt x="447" y="0"/>
                  </a:moveTo>
                  <a:cubicBezTo>
                    <a:pt x="432" y="0"/>
                    <a:pt x="418" y="7"/>
                    <a:pt x="409" y="21"/>
                  </a:cubicBezTo>
                  <a:lnTo>
                    <a:pt x="29" y="401"/>
                  </a:lnTo>
                  <a:cubicBezTo>
                    <a:pt x="1" y="420"/>
                    <a:pt x="1" y="457"/>
                    <a:pt x="29" y="485"/>
                  </a:cubicBezTo>
                  <a:cubicBezTo>
                    <a:pt x="38" y="494"/>
                    <a:pt x="47" y="503"/>
                    <a:pt x="66" y="503"/>
                  </a:cubicBezTo>
                  <a:cubicBezTo>
                    <a:pt x="84" y="503"/>
                    <a:pt x="94" y="494"/>
                    <a:pt x="112" y="485"/>
                  </a:cubicBezTo>
                  <a:lnTo>
                    <a:pt x="493" y="105"/>
                  </a:lnTo>
                  <a:cubicBezTo>
                    <a:pt x="511" y="77"/>
                    <a:pt x="511" y="40"/>
                    <a:pt x="493" y="21"/>
                  </a:cubicBezTo>
                  <a:cubicBezTo>
                    <a:pt x="479" y="7"/>
                    <a:pt x="462"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290125" y="2541725"/>
              <a:ext cx="9525" cy="9550"/>
            </a:xfrm>
            <a:custGeom>
              <a:avLst/>
              <a:gdLst/>
              <a:ahLst/>
              <a:cxnLst/>
              <a:rect l="l" t="t" r="r" b="b"/>
              <a:pathLst>
                <a:path w="381" h="382" extrusionOk="0">
                  <a:moveTo>
                    <a:pt x="0" y="381"/>
                  </a:moveTo>
                  <a:lnTo>
                    <a:pt x="3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288500" y="2540275"/>
              <a:ext cx="12775" cy="12625"/>
            </a:xfrm>
            <a:custGeom>
              <a:avLst/>
              <a:gdLst/>
              <a:ahLst/>
              <a:cxnLst/>
              <a:rect l="l" t="t" r="r" b="b"/>
              <a:pathLst>
                <a:path w="511" h="505" extrusionOk="0">
                  <a:moveTo>
                    <a:pt x="447" y="1"/>
                  </a:moveTo>
                  <a:cubicBezTo>
                    <a:pt x="432" y="1"/>
                    <a:pt x="418" y="8"/>
                    <a:pt x="408" y="22"/>
                  </a:cubicBezTo>
                  <a:lnTo>
                    <a:pt x="28" y="402"/>
                  </a:lnTo>
                  <a:cubicBezTo>
                    <a:pt x="0" y="421"/>
                    <a:pt x="0" y="458"/>
                    <a:pt x="28" y="486"/>
                  </a:cubicBezTo>
                  <a:cubicBezTo>
                    <a:pt x="37" y="495"/>
                    <a:pt x="47" y="504"/>
                    <a:pt x="65" y="504"/>
                  </a:cubicBezTo>
                  <a:cubicBezTo>
                    <a:pt x="84" y="504"/>
                    <a:pt x="93" y="495"/>
                    <a:pt x="112" y="486"/>
                  </a:cubicBezTo>
                  <a:lnTo>
                    <a:pt x="492" y="96"/>
                  </a:lnTo>
                  <a:cubicBezTo>
                    <a:pt x="510" y="77"/>
                    <a:pt x="510" y="40"/>
                    <a:pt x="492" y="22"/>
                  </a:cubicBezTo>
                  <a:cubicBezTo>
                    <a:pt x="478" y="8"/>
                    <a:pt x="462"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265525" y="2541725"/>
              <a:ext cx="9550" cy="9550"/>
            </a:xfrm>
            <a:custGeom>
              <a:avLst/>
              <a:gdLst/>
              <a:ahLst/>
              <a:cxnLst/>
              <a:rect l="l" t="t" r="r" b="b"/>
              <a:pathLst>
                <a:path w="382" h="382" extrusionOk="0">
                  <a:moveTo>
                    <a:pt x="1" y="1"/>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2263900" y="2540275"/>
              <a:ext cx="12800" cy="12625"/>
            </a:xfrm>
            <a:custGeom>
              <a:avLst/>
              <a:gdLst/>
              <a:ahLst/>
              <a:cxnLst/>
              <a:rect l="l" t="t" r="r" b="b"/>
              <a:pathLst>
                <a:path w="512" h="505" extrusionOk="0">
                  <a:moveTo>
                    <a:pt x="67" y="1"/>
                  </a:moveTo>
                  <a:cubicBezTo>
                    <a:pt x="52" y="1"/>
                    <a:pt x="38" y="8"/>
                    <a:pt x="29" y="22"/>
                  </a:cubicBezTo>
                  <a:cubicBezTo>
                    <a:pt x="1" y="40"/>
                    <a:pt x="1" y="77"/>
                    <a:pt x="29" y="96"/>
                  </a:cubicBezTo>
                  <a:lnTo>
                    <a:pt x="409" y="486"/>
                  </a:lnTo>
                  <a:cubicBezTo>
                    <a:pt x="418" y="495"/>
                    <a:pt x="437" y="504"/>
                    <a:pt x="446" y="504"/>
                  </a:cubicBezTo>
                  <a:cubicBezTo>
                    <a:pt x="465" y="504"/>
                    <a:pt x="483" y="495"/>
                    <a:pt x="493" y="486"/>
                  </a:cubicBezTo>
                  <a:cubicBezTo>
                    <a:pt x="511" y="458"/>
                    <a:pt x="511" y="421"/>
                    <a:pt x="493" y="402"/>
                  </a:cubicBezTo>
                  <a:lnTo>
                    <a:pt x="112" y="22"/>
                  </a:lnTo>
                  <a:cubicBezTo>
                    <a:pt x="98" y="8"/>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2290125" y="2566325"/>
              <a:ext cx="9525" cy="9525"/>
            </a:xfrm>
            <a:custGeom>
              <a:avLst/>
              <a:gdLst/>
              <a:ahLst/>
              <a:cxnLst/>
              <a:rect l="l" t="t" r="r" b="b"/>
              <a:pathLst>
                <a:path w="381" h="381" extrusionOk="0">
                  <a:moveTo>
                    <a:pt x="0" y="0"/>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288500" y="2564875"/>
              <a:ext cx="12775" cy="12600"/>
            </a:xfrm>
            <a:custGeom>
              <a:avLst/>
              <a:gdLst/>
              <a:ahLst/>
              <a:cxnLst/>
              <a:rect l="l" t="t" r="r" b="b"/>
              <a:pathLst>
                <a:path w="511" h="504" extrusionOk="0">
                  <a:moveTo>
                    <a:pt x="66" y="0"/>
                  </a:moveTo>
                  <a:cubicBezTo>
                    <a:pt x="51" y="0"/>
                    <a:pt x="37" y="7"/>
                    <a:pt x="28" y="21"/>
                  </a:cubicBezTo>
                  <a:cubicBezTo>
                    <a:pt x="0" y="40"/>
                    <a:pt x="0" y="77"/>
                    <a:pt x="28" y="105"/>
                  </a:cubicBezTo>
                  <a:lnTo>
                    <a:pt x="408" y="485"/>
                  </a:lnTo>
                  <a:cubicBezTo>
                    <a:pt x="418" y="494"/>
                    <a:pt x="436" y="503"/>
                    <a:pt x="446" y="503"/>
                  </a:cubicBezTo>
                  <a:cubicBezTo>
                    <a:pt x="464" y="503"/>
                    <a:pt x="483" y="494"/>
                    <a:pt x="492" y="485"/>
                  </a:cubicBezTo>
                  <a:cubicBezTo>
                    <a:pt x="510" y="457"/>
                    <a:pt x="510" y="420"/>
                    <a:pt x="492" y="401"/>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241175" y="2381700"/>
              <a:ext cx="19525" cy="19525"/>
            </a:xfrm>
            <a:custGeom>
              <a:avLst/>
              <a:gdLst/>
              <a:ahLst/>
              <a:cxnLst/>
              <a:rect l="l" t="t" r="r" b="b"/>
              <a:pathLst>
                <a:path w="781" h="781" extrusionOk="0">
                  <a:moveTo>
                    <a:pt x="390" y="112"/>
                  </a:moveTo>
                  <a:cubicBezTo>
                    <a:pt x="539" y="112"/>
                    <a:pt x="659" y="233"/>
                    <a:pt x="659" y="391"/>
                  </a:cubicBezTo>
                  <a:cubicBezTo>
                    <a:pt x="659" y="539"/>
                    <a:pt x="539" y="660"/>
                    <a:pt x="390" y="660"/>
                  </a:cubicBezTo>
                  <a:cubicBezTo>
                    <a:pt x="233" y="660"/>
                    <a:pt x="112" y="539"/>
                    <a:pt x="112" y="391"/>
                  </a:cubicBezTo>
                  <a:cubicBezTo>
                    <a:pt x="112" y="233"/>
                    <a:pt x="242" y="112"/>
                    <a:pt x="390" y="112"/>
                  </a:cubicBezTo>
                  <a:close/>
                  <a:moveTo>
                    <a:pt x="390" y="1"/>
                  </a:moveTo>
                  <a:cubicBezTo>
                    <a:pt x="177" y="1"/>
                    <a:pt x="1" y="177"/>
                    <a:pt x="1" y="391"/>
                  </a:cubicBezTo>
                  <a:cubicBezTo>
                    <a:pt x="1" y="604"/>
                    <a:pt x="177" y="780"/>
                    <a:pt x="390" y="780"/>
                  </a:cubicBezTo>
                  <a:cubicBezTo>
                    <a:pt x="604" y="780"/>
                    <a:pt x="780" y="604"/>
                    <a:pt x="780" y="391"/>
                  </a:cubicBezTo>
                  <a:cubicBezTo>
                    <a:pt x="780" y="177"/>
                    <a:pt x="604"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330000" y="2906075"/>
              <a:ext cx="19525" cy="19500"/>
            </a:xfrm>
            <a:custGeom>
              <a:avLst/>
              <a:gdLst/>
              <a:ahLst/>
              <a:cxnLst/>
              <a:rect l="l" t="t" r="r" b="b"/>
              <a:pathLst>
                <a:path w="781" h="780" extrusionOk="0">
                  <a:moveTo>
                    <a:pt x="390" y="112"/>
                  </a:moveTo>
                  <a:cubicBezTo>
                    <a:pt x="539" y="112"/>
                    <a:pt x="659" y="232"/>
                    <a:pt x="659" y="390"/>
                  </a:cubicBezTo>
                  <a:cubicBezTo>
                    <a:pt x="659" y="539"/>
                    <a:pt x="539" y="659"/>
                    <a:pt x="390" y="659"/>
                  </a:cubicBezTo>
                  <a:cubicBezTo>
                    <a:pt x="233" y="659"/>
                    <a:pt x="112" y="539"/>
                    <a:pt x="112" y="390"/>
                  </a:cubicBezTo>
                  <a:cubicBezTo>
                    <a:pt x="112" y="232"/>
                    <a:pt x="233" y="112"/>
                    <a:pt x="390" y="112"/>
                  </a:cubicBezTo>
                  <a:close/>
                  <a:moveTo>
                    <a:pt x="390" y="0"/>
                  </a:moveTo>
                  <a:cubicBezTo>
                    <a:pt x="168" y="0"/>
                    <a:pt x="1" y="167"/>
                    <a:pt x="1" y="390"/>
                  </a:cubicBezTo>
                  <a:cubicBezTo>
                    <a:pt x="1" y="603"/>
                    <a:pt x="168" y="780"/>
                    <a:pt x="390" y="780"/>
                  </a:cubicBezTo>
                  <a:cubicBezTo>
                    <a:pt x="604" y="780"/>
                    <a:pt x="780" y="603"/>
                    <a:pt x="780" y="390"/>
                  </a:cubicBezTo>
                  <a:cubicBezTo>
                    <a:pt x="780" y="167"/>
                    <a:pt x="604"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228425" y="3186000"/>
              <a:ext cx="12550" cy="12775"/>
            </a:xfrm>
            <a:custGeom>
              <a:avLst/>
              <a:gdLst/>
              <a:ahLst/>
              <a:cxnLst/>
              <a:rect l="l" t="t" r="r" b="b"/>
              <a:pathLst>
                <a:path w="502" h="511" extrusionOk="0">
                  <a:moveTo>
                    <a:pt x="251" y="121"/>
                  </a:moveTo>
                  <a:cubicBezTo>
                    <a:pt x="325" y="121"/>
                    <a:pt x="390" y="177"/>
                    <a:pt x="390" y="251"/>
                  </a:cubicBezTo>
                  <a:cubicBezTo>
                    <a:pt x="390" y="325"/>
                    <a:pt x="325" y="390"/>
                    <a:pt x="251" y="390"/>
                  </a:cubicBezTo>
                  <a:cubicBezTo>
                    <a:pt x="177" y="390"/>
                    <a:pt x="121" y="334"/>
                    <a:pt x="121" y="251"/>
                  </a:cubicBezTo>
                  <a:cubicBezTo>
                    <a:pt x="121" y="177"/>
                    <a:pt x="177" y="121"/>
                    <a:pt x="251" y="121"/>
                  </a:cubicBezTo>
                  <a:close/>
                  <a:moveTo>
                    <a:pt x="251" y="0"/>
                  </a:moveTo>
                  <a:cubicBezTo>
                    <a:pt x="112" y="0"/>
                    <a:pt x="1" y="112"/>
                    <a:pt x="1" y="251"/>
                  </a:cubicBezTo>
                  <a:cubicBezTo>
                    <a:pt x="1" y="390"/>
                    <a:pt x="112" y="511"/>
                    <a:pt x="251" y="511"/>
                  </a:cubicBezTo>
                  <a:cubicBezTo>
                    <a:pt x="390" y="511"/>
                    <a:pt x="502" y="390"/>
                    <a:pt x="502" y="251"/>
                  </a:cubicBezTo>
                  <a:cubicBezTo>
                    <a:pt x="502" y="112"/>
                    <a:pt x="390"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1942250" y="2555875"/>
              <a:ext cx="313575" cy="313575"/>
            </a:xfrm>
            <a:custGeom>
              <a:avLst/>
              <a:gdLst/>
              <a:ahLst/>
              <a:cxnLst/>
              <a:rect l="l" t="t" r="r" b="b"/>
              <a:pathLst>
                <a:path w="12543" h="12543" extrusionOk="0">
                  <a:moveTo>
                    <a:pt x="12496" y="5196"/>
                  </a:moveTo>
                  <a:lnTo>
                    <a:pt x="11995" y="3582"/>
                  </a:lnTo>
                  <a:cubicBezTo>
                    <a:pt x="11949" y="3452"/>
                    <a:pt x="11809" y="3377"/>
                    <a:pt x="11680" y="3424"/>
                  </a:cubicBezTo>
                  <a:lnTo>
                    <a:pt x="10641" y="3748"/>
                  </a:lnTo>
                  <a:cubicBezTo>
                    <a:pt x="10529" y="3786"/>
                    <a:pt x="10418" y="3739"/>
                    <a:pt x="10353" y="3646"/>
                  </a:cubicBezTo>
                  <a:cubicBezTo>
                    <a:pt x="10130" y="3294"/>
                    <a:pt x="9861" y="2988"/>
                    <a:pt x="9564" y="2710"/>
                  </a:cubicBezTo>
                  <a:cubicBezTo>
                    <a:pt x="9481" y="2635"/>
                    <a:pt x="9462" y="2505"/>
                    <a:pt x="9518" y="2413"/>
                  </a:cubicBezTo>
                  <a:lnTo>
                    <a:pt x="10019" y="1439"/>
                  </a:lnTo>
                  <a:cubicBezTo>
                    <a:pt x="10084" y="1318"/>
                    <a:pt x="10028" y="1170"/>
                    <a:pt x="9908" y="1105"/>
                  </a:cubicBezTo>
                  <a:lnTo>
                    <a:pt x="8414" y="325"/>
                  </a:lnTo>
                  <a:cubicBezTo>
                    <a:pt x="8284" y="260"/>
                    <a:pt x="8136" y="307"/>
                    <a:pt x="8071" y="437"/>
                  </a:cubicBezTo>
                  <a:lnTo>
                    <a:pt x="7570" y="1402"/>
                  </a:lnTo>
                  <a:cubicBezTo>
                    <a:pt x="7524" y="1504"/>
                    <a:pt x="7412" y="1550"/>
                    <a:pt x="7301" y="1531"/>
                  </a:cubicBezTo>
                  <a:cubicBezTo>
                    <a:pt x="6902" y="1448"/>
                    <a:pt x="6494" y="1411"/>
                    <a:pt x="6076" y="1420"/>
                  </a:cubicBezTo>
                  <a:cubicBezTo>
                    <a:pt x="5965" y="1429"/>
                    <a:pt x="5863" y="1355"/>
                    <a:pt x="5835" y="1253"/>
                  </a:cubicBezTo>
                  <a:lnTo>
                    <a:pt x="5501" y="214"/>
                  </a:lnTo>
                  <a:cubicBezTo>
                    <a:pt x="5464" y="75"/>
                    <a:pt x="5325" y="1"/>
                    <a:pt x="5186" y="47"/>
                  </a:cubicBezTo>
                  <a:lnTo>
                    <a:pt x="3581" y="557"/>
                  </a:lnTo>
                  <a:cubicBezTo>
                    <a:pt x="3451" y="594"/>
                    <a:pt x="3377" y="734"/>
                    <a:pt x="3414" y="873"/>
                  </a:cubicBezTo>
                  <a:lnTo>
                    <a:pt x="3748" y="1912"/>
                  </a:lnTo>
                  <a:cubicBezTo>
                    <a:pt x="3776" y="2014"/>
                    <a:pt x="3739" y="2134"/>
                    <a:pt x="3646" y="2190"/>
                  </a:cubicBezTo>
                  <a:cubicBezTo>
                    <a:pt x="3293" y="2422"/>
                    <a:pt x="2978" y="2682"/>
                    <a:pt x="2700" y="2979"/>
                  </a:cubicBezTo>
                  <a:cubicBezTo>
                    <a:pt x="2625" y="3062"/>
                    <a:pt x="2505" y="3081"/>
                    <a:pt x="2403" y="3034"/>
                  </a:cubicBezTo>
                  <a:lnTo>
                    <a:pt x="1438" y="2533"/>
                  </a:lnTo>
                  <a:cubicBezTo>
                    <a:pt x="1317" y="2468"/>
                    <a:pt x="1169" y="2515"/>
                    <a:pt x="1104" y="2635"/>
                  </a:cubicBezTo>
                  <a:lnTo>
                    <a:pt x="325" y="4138"/>
                  </a:lnTo>
                  <a:cubicBezTo>
                    <a:pt x="260" y="4259"/>
                    <a:pt x="306" y="4407"/>
                    <a:pt x="427" y="4472"/>
                  </a:cubicBezTo>
                  <a:lnTo>
                    <a:pt x="1401" y="4973"/>
                  </a:lnTo>
                  <a:cubicBezTo>
                    <a:pt x="1494" y="5029"/>
                    <a:pt x="1549" y="5140"/>
                    <a:pt x="1531" y="5251"/>
                  </a:cubicBezTo>
                  <a:cubicBezTo>
                    <a:pt x="1438" y="5641"/>
                    <a:pt x="1401" y="6058"/>
                    <a:pt x="1419" y="6467"/>
                  </a:cubicBezTo>
                  <a:cubicBezTo>
                    <a:pt x="1429" y="6578"/>
                    <a:pt x="1355" y="6680"/>
                    <a:pt x="1243" y="6717"/>
                  </a:cubicBezTo>
                  <a:lnTo>
                    <a:pt x="204" y="7042"/>
                  </a:lnTo>
                  <a:cubicBezTo>
                    <a:pt x="74" y="7088"/>
                    <a:pt x="0" y="7227"/>
                    <a:pt x="47" y="7357"/>
                  </a:cubicBezTo>
                  <a:lnTo>
                    <a:pt x="557" y="8971"/>
                  </a:lnTo>
                  <a:cubicBezTo>
                    <a:pt x="594" y="9101"/>
                    <a:pt x="733" y="9175"/>
                    <a:pt x="863" y="9129"/>
                  </a:cubicBezTo>
                  <a:lnTo>
                    <a:pt x="1902" y="8804"/>
                  </a:lnTo>
                  <a:cubicBezTo>
                    <a:pt x="2013" y="8767"/>
                    <a:pt x="2134" y="8804"/>
                    <a:pt x="2189" y="8906"/>
                  </a:cubicBezTo>
                  <a:cubicBezTo>
                    <a:pt x="2412" y="9250"/>
                    <a:pt x="2681" y="9565"/>
                    <a:pt x="2978" y="9843"/>
                  </a:cubicBezTo>
                  <a:cubicBezTo>
                    <a:pt x="3061" y="9917"/>
                    <a:pt x="3080" y="10038"/>
                    <a:pt x="3034" y="10140"/>
                  </a:cubicBezTo>
                  <a:lnTo>
                    <a:pt x="2523" y="11105"/>
                  </a:lnTo>
                  <a:cubicBezTo>
                    <a:pt x="2468" y="11225"/>
                    <a:pt x="2514" y="11383"/>
                    <a:pt x="2635" y="11448"/>
                  </a:cubicBezTo>
                  <a:lnTo>
                    <a:pt x="4128" y="12227"/>
                  </a:lnTo>
                  <a:cubicBezTo>
                    <a:pt x="4258" y="12283"/>
                    <a:pt x="4407" y="12237"/>
                    <a:pt x="4472" y="12116"/>
                  </a:cubicBezTo>
                  <a:lnTo>
                    <a:pt x="4972" y="11151"/>
                  </a:lnTo>
                  <a:cubicBezTo>
                    <a:pt x="5028" y="11049"/>
                    <a:pt x="5139" y="10994"/>
                    <a:pt x="5241" y="11021"/>
                  </a:cubicBezTo>
                  <a:cubicBezTo>
                    <a:pt x="5640" y="11105"/>
                    <a:pt x="6049" y="11142"/>
                    <a:pt x="6466" y="11123"/>
                  </a:cubicBezTo>
                  <a:cubicBezTo>
                    <a:pt x="6577" y="11123"/>
                    <a:pt x="6679" y="11198"/>
                    <a:pt x="6716" y="11300"/>
                  </a:cubicBezTo>
                  <a:lnTo>
                    <a:pt x="7041" y="12339"/>
                  </a:lnTo>
                  <a:cubicBezTo>
                    <a:pt x="7078" y="12469"/>
                    <a:pt x="7227" y="12543"/>
                    <a:pt x="7357" y="12506"/>
                  </a:cubicBezTo>
                  <a:lnTo>
                    <a:pt x="8961" y="11995"/>
                  </a:lnTo>
                  <a:cubicBezTo>
                    <a:pt x="9101" y="11949"/>
                    <a:pt x="9166" y="11810"/>
                    <a:pt x="9128" y="11680"/>
                  </a:cubicBezTo>
                  <a:lnTo>
                    <a:pt x="8804" y="10641"/>
                  </a:lnTo>
                  <a:cubicBezTo>
                    <a:pt x="8767" y="10539"/>
                    <a:pt x="8804" y="10418"/>
                    <a:pt x="8896" y="10353"/>
                  </a:cubicBezTo>
                  <a:cubicBezTo>
                    <a:pt x="9249" y="10131"/>
                    <a:pt x="9564" y="9871"/>
                    <a:pt x="9843" y="9565"/>
                  </a:cubicBezTo>
                  <a:cubicBezTo>
                    <a:pt x="9917" y="9481"/>
                    <a:pt x="10038" y="9463"/>
                    <a:pt x="10140" y="9519"/>
                  </a:cubicBezTo>
                  <a:lnTo>
                    <a:pt x="11104" y="10020"/>
                  </a:lnTo>
                  <a:cubicBezTo>
                    <a:pt x="11225" y="10084"/>
                    <a:pt x="11373" y="10038"/>
                    <a:pt x="11438" y="9917"/>
                  </a:cubicBezTo>
                  <a:lnTo>
                    <a:pt x="12218" y="8415"/>
                  </a:lnTo>
                  <a:cubicBezTo>
                    <a:pt x="12282" y="8294"/>
                    <a:pt x="12236" y="8136"/>
                    <a:pt x="12116" y="8081"/>
                  </a:cubicBezTo>
                  <a:lnTo>
                    <a:pt x="11141" y="7570"/>
                  </a:lnTo>
                  <a:cubicBezTo>
                    <a:pt x="11049" y="7524"/>
                    <a:pt x="10993" y="7413"/>
                    <a:pt x="11012" y="7301"/>
                  </a:cubicBezTo>
                  <a:cubicBezTo>
                    <a:pt x="11104" y="6903"/>
                    <a:pt x="11141" y="6494"/>
                    <a:pt x="11123" y="6077"/>
                  </a:cubicBezTo>
                  <a:cubicBezTo>
                    <a:pt x="11114" y="5966"/>
                    <a:pt x="11188" y="5873"/>
                    <a:pt x="11299" y="5836"/>
                  </a:cubicBezTo>
                  <a:lnTo>
                    <a:pt x="12338" y="5511"/>
                  </a:lnTo>
                  <a:cubicBezTo>
                    <a:pt x="12468" y="5465"/>
                    <a:pt x="12542" y="5326"/>
                    <a:pt x="12496" y="5196"/>
                  </a:cubicBezTo>
                  <a:close/>
                  <a:moveTo>
                    <a:pt x="7088" y="8869"/>
                  </a:moveTo>
                  <a:cubicBezTo>
                    <a:pt x="5371" y="9361"/>
                    <a:pt x="3637" y="8211"/>
                    <a:pt x="3423" y="6439"/>
                  </a:cubicBezTo>
                  <a:cubicBezTo>
                    <a:pt x="3247" y="5047"/>
                    <a:pt x="4138" y="3711"/>
                    <a:pt x="5483" y="3331"/>
                  </a:cubicBezTo>
                  <a:cubicBezTo>
                    <a:pt x="7199" y="2839"/>
                    <a:pt x="8934" y="3990"/>
                    <a:pt x="9147" y="5752"/>
                  </a:cubicBezTo>
                  <a:cubicBezTo>
                    <a:pt x="9314" y="7144"/>
                    <a:pt x="8433" y="8480"/>
                    <a:pt x="7088" y="88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1942250" y="2548100"/>
              <a:ext cx="313575" cy="312075"/>
            </a:xfrm>
            <a:custGeom>
              <a:avLst/>
              <a:gdLst/>
              <a:ahLst/>
              <a:cxnLst/>
              <a:rect l="l" t="t" r="r" b="b"/>
              <a:pathLst>
                <a:path w="12543" h="12483" extrusionOk="0">
                  <a:moveTo>
                    <a:pt x="6281" y="3179"/>
                  </a:moveTo>
                  <a:cubicBezTo>
                    <a:pt x="7703" y="3179"/>
                    <a:pt x="8967" y="4225"/>
                    <a:pt x="9147" y="5720"/>
                  </a:cubicBezTo>
                  <a:cubicBezTo>
                    <a:pt x="9314" y="7112"/>
                    <a:pt x="8433" y="8447"/>
                    <a:pt x="7088" y="8837"/>
                  </a:cubicBezTo>
                  <a:cubicBezTo>
                    <a:pt x="6820" y="8912"/>
                    <a:pt x="6552" y="8948"/>
                    <a:pt x="6289" y="8948"/>
                  </a:cubicBezTo>
                  <a:cubicBezTo>
                    <a:pt x="4867" y="8948"/>
                    <a:pt x="3603" y="7902"/>
                    <a:pt x="3423" y="6406"/>
                  </a:cubicBezTo>
                  <a:cubicBezTo>
                    <a:pt x="3247" y="5015"/>
                    <a:pt x="4138" y="3679"/>
                    <a:pt x="5483" y="3290"/>
                  </a:cubicBezTo>
                  <a:cubicBezTo>
                    <a:pt x="5750" y="3214"/>
                    <a:pt x="6019" y="3179"/>
                    <a:pt x="6281" y="3179"/>
                  </a:cubicBezTo>
                  <a:close/>
                  <a:moveTo>
                    <a:pt x="5270" y="1"/>
                  </a:moveTo>
                  <a:cubicBezTo>
                    <a:pt x="5242" y="1"/>
                    <a:pt x="5214" y="5"/>
                    <a:pt x="5186" y="15"/>
                  </a:cubicBezTo>
                  <a:lnTo>
                    <a:pt x="3581" y="525"/>
                  </a:lnTo>
                  <a:cubicBezTo>
                    <a:pt x="3451" y="562"/>
                    <a:pt x="3377" y="701"/>
                    <a:pt x="3414" y="840"/>
                  </a:cubicBezTo>
                  <a:lnTo>
                    <a:pt x="3748" y="1879"/>
                  </a:lnTo>
                  <a:cubicBezTo>
                    <a:pt x="3776" y="1982"/>
                    <a:pt x="3739" y="2102"/>
                    <a:pt x="3646" y="2158"/>
                  </a:cubicBezTo>
                  <a:cubicBezTo>
                    <a:pt x="3293" y="2380"/>
                    <a:pt x="2978" y="2649"/>
                    <a:pt x="2700" y="2946"/>
                  </a:cubicBezTo>
                  <a:cubicBezTo>
                    <a:pt x="2652" y="3000"/>
                    <a:pt x="2585" y="3027"/>
                    <a:pt x="2516" y="3027"/>
                  </a:cubicBezTo>
                  <a:cubicBezTo>
                    <a:pt x="2478" y="3027"/>
                    <a:pt x="2439" y="3019"/>
                    <a:pt x="2403" y="3002"/>
                  </a:cubicBezTo>
                  <a:lnTo>
                    <a:pt x="1438" y="2501"/>
                  </a:lnTo>
                  <a:cubicBezTo>
                    <a:pt x="1401" y="2481"/>
                    <a:pt x="1361" y="2472"/>
                    <a:pt x="1322" y="2472"/>
                  </a:cubicBezTo>
                  <a:cubicBezTo>
                    <a:pt x="1234" y="2472"/>
                    <a:pt x="1149" y="2520"/>
                    <a:pt x="1104" y="2603"/>
                  </a:cubicBezTo>
                  <a:lnTo>
                    <a:pt x="325" y="4106"/>
                  </a:lnTo>
                  <a:cubicBezTo>
                    <a:pt x="260" y="4226"/>
                    <a:pt x="306" y="4375"/>
                    <a:pt x="427" y="4440"/>
                  </a:cubicBezTo>
                  <a:lnTo>
                    <a:pt x="1401" y="4941"/>
                  </a:lnTo>
                  <a:cubicBezTo>
                    <a:pt x="1494" y="4996"/>
                    <a:pt x="1549" y="5108"/>
                    <a:pt x="1531" y="5210"/>
                  </a:cubicBezTo>
                  <a:cubicBezTo>
                    <a:pt x="1438" y="5609"/>
                    <a:pt x="1401" y="6026"/>
                    <a:pt x="1419" y="6434"/>
                  </a:cubicBezTo>
                  <a:cubicBezTo>
                    <a:pt x="1429" y="6546"/>
                    <a:pt x="1355" y="6648"/>
                    <a:pt x="1243" y="6685"/>
                  </a:cubicBezTo>
                  <a:lnTo>
                    <a:pt x="204" y="7009"/>
                  </a:lnTo>
                  <a:cubicBezTo>
                    <a:pt x="74" y="7056"/>
                    <a:pt x="0" y="7195"/>
                    <a:pt x="47" y="7325"/>
                  </a:cubicBezTo>
                  <a:lnTo>
                    <a:pt x="557" y="8930"/>
                  </a:lnTo>
                  <a:cubicBezTo>
                    <a:pt x="587" y="9043"/>
                    <a:pt x="685" y="9107"/>
                    <a:pt x="790" y="9107"/>
                  </a:cubicBezTo>
                  <a:cubicBezTo>
                    <a:pt x="814" y="9107"/>
                    <a:pt x="839" y="9104"/>
                    <a:pt x="863" y="9097"/>
                  </a:cubicBezTo>
                  <a:lnTo>
                    <a:pt x="1902" y="8772"/>
                  </a:lnTo>
                  <a:cubicBezTo>
                    <a:pt x="1931" y="8762"/>
                    <a:pt x="1960" y="8758"/>
                    <a:pt x="1989" y="8758"/>
                  </a:cubicBezTo>
                  <a:cubicBezTo>
                    <a:pt x="2071" y="8758"/>
                    <a:pt x="2148" y="8796"/>
                    <a:pt x="2189" y="8865"/>
                  </a:cubicBezTo>
                  <a:cubicBezTo>
                    <a:pt x="2412" y="9217"/>
                    <a:pt x="2681" y="9533"/>
                    <a:pt x="2978" y="9811"/>
                  </a:cubicBezTo>
                  <a:cubicBezTo>
                    <a:pt x="3061" y="9885"/>
                    <a:pt x="3080" y="10006"/>
                    <a:pt x="3034" y="10108"/>
                  </a:cubicBezTo>
                  <a:lnTo>
                    <a:pt x="2523" y="11073"/>
                  </a:lnTo>
                  <a:cubicBezTo>
                    <a:pt x="2468" y="11193"/>
                    <a:pt x="2514" y="11351"/>
                    <a:pt x="2635" y="11407"/>
                  </a:cubicBezTo>
                  <a:lnTo>
                    <a:pt x="4128" y="12186"/>
                  </a:lnTo>
                  <a:cubicBezTo>
                    <a:pt x="4168" y="12206"/>
                    <a:pt x="4210" y="12215"/>
                    <a:pt x="4250" y="12215"/>
                  </a:cubicBezTo>
                  <a:cubicBezTo>
                    <a:pt x="4342" y="12215"/>
                    <a:pt x="4427" y="12167"/>
                    <a:pt x="4472" y="12084"/>
                  </a:cubicBezTo>
                  <a:lnTo>
                    <a:pt x="4972" y="11119"/>
                  </a:lnTo>
                  <a:cubicBezTo>
                    <a:pt x="5018" y="11035"/>
                    <a:pt x="5103" y="10982"/>
                    <a:pt x="5188" y="10982"/>
                  </a:cubicBezTo>
                  <a:cubicBezTo>
                    <a:pt x="5206" y="10982"/>
                    <a:pt x="5224" y="10984"/>
                    <a:pt x="5241" y="10989"/>
                  </a:cubicBezTo>
                  <a:cubicBezTo>
                    <a:pt x="5573" y="11059"/>
                    <a:pt x="5911" y="11096"/>
                    <a:pt x="6255" y="11096"/>
                  </a:cubicBezTo>
                  <a:cubicBezTo>
                    <a:pt x="6325" y="11096"/>
                    <a:pt x="6395" y="11094"/>
                    <a:pt x="6466" y="11091"/>
                  </a:cubicBezTo>
                  <a:cubicBezTo>
                    <a:pt x="6577" y="11091"/>
                    <a:pt x="6679" y="11156"/>
                    <a:pt x="6716" y="11267"/>
                  </a:cubicBezTo>
                  <a:lnTo>
                    <a:pt x="7041" y="12306"/>
                  </a:lnTo>
                  <a:cubicBezTo>
                    <a:pt x="7072" y="12414"/>
                    <a:pt x="7178" y="12483"/>
                    <a:pt x="7288" y="12483"/>
                  </a:cubicBezTo>
                  <a:cubicBezTo>
                    <a:pt x="7311" y="12483"/>
                    <a:pt x="7334" y="12480"/>
                    <a:pt x="7357" y="12473"/>
                  </a:cubicBezTo>
                  <a:lnTo>
                    <a:pt x="8961" y="11963"/>
                  </a:lnTo>
                  <a:cubicBezTo>
                    <a:pt x="9101" y="11917"/>
                    <a:pt x="9166" y="11778"/>
                    <a:pt x="9128" y="11648"/>
                  </a:cubicBezTo>
                  <a:lnTo>
                    <a:pt x="8804" y="10609"/>
                  </a:lnTo>
                  <a:cubicBezTo>
                    <a:pt x="8767" y="10497"/>
                    <a:pt x="8804" y="10386"/>
                    <a:pt x="8896" y="10321"/>
                  </a:cubicBezTo>
                  <a:cubicBezTo>
                    <a:pt x="9249" y="10099"/>
                    <a:pt x="9564" y="9830"/>
                    <a:pt x="9843" y="9533"/>
                  </a:cubicBezTo>
                  <a:cubicBezTo>
                    <a:pt x="9888" y="9481"/>
                    <a:pt x="9952" y="9455"/>
                    <a:pt x="10017" y="9455"/>
                  </a:cubicBezTo>
                  <a:cubicBezTo>
                    <a:pt x="10058" y="9455"/>
                    <a:pt x="10100" y="9465"/>
                    <a:pt x="10140" y="9486"/>
                  </a:cubicBezTo>
                  <a:lnTo>
                    <a:pt x="11104" y="9987"/>
                  </a:lnTo>
                  <a:cubicBezTo>
                    <a:pt x="11141" y="10007"/>
                    <a:pt x="11180" y="10016"/>
                    <a:pt x="11219" y="10016"/>
                  </a:cubicBezTo>
                  <a:cubicBezTo>
                    <a:pt x="11307" y="10016"/>
                    <a:pt x="11393" y="9966"/>
                    <a:pt x="11438" y="9876"/>
                  </a:cubicBezTo>
                  <a:lnTo>
                    <a:pt x="12218" y="8382"/>
                  </a:lnTo>
                  <a:cubicBezTo>
                    <a:pt x="12282" y="8262"/>
                    <a:pt x="12236" y="8104"/>
                    <a:pt x="12116" y="8039"/>
                  </a:cubicBezTo>
                  <a:lnTo>
                    <a:pt x="11141" y="7538"/>
                  </a:lnTo>
                  <a:cubicBezTo>
                    <a:pt x="11049" y="7492"/>
                    <a:pt x="10993" y="7381"/>
                    <a:pt x="11012" y="7269"/>
                  </a:cubicBezTo>
                  <a:cubicBezTo>
                    <a:pt x="11104" y="6870"/>
                    <a:pt x="11141" y="6462"/>
                    <a:pt x="11123" y="6045"/>
                  </a:cubicBezTo>
                  <a:cubicBezTo>
                    <a:pt x="11114" y="5933"/>
                    <a:pt x="11188" y="5831"/>
                    <a:pt x="11299" y="5804"/>
                  </a:cubicBezTo>
                  <a:lnTo>
                    <a:pt x="12338" y="5470"/>
                  </a:lnTo>
                  <a:cubicBezTo>
                    <a:pt x="12468" y="5432"/>
                    <a:pt x="12542" y="5293"/>
                    <a:pt x="12496" y="5154"/>
                  </a:cubicBezTo>
                  <a:lnTo>
                    <a:pt x="11995" y="3549"/>
                  </a:lnTo>
                  <a:cubicBezTo>
                    <a:pt x="11957" y="3442"/>
                    <a:pt x="11855" y="3373"/>
                    <a:pt x="11748" y="3373"/>
                  </a:cubicBezTo>
                  <a:cubicBezTo>
                    <a:pt x="11725" y="3373"/>
                    <a:pt x="11702" y="3376"/>
                    <a:pt x="11680" y="3382"/>
                  </a:cubicBezTo>
                  <a:lnTo>
                    <a:pt x="10641" y="3716"/>
                  </a:lnTo>
                  <a:cubicBezTo>
                    <a:pt x="10616" y="3722"/>
                    <a:pt x="10592" y="3725"/>
                    <a:pt x="10568" y="3725"/>
                  </a:cubicBezTo>
                  <a:cubicBezTo>
                    <a:pt x="10483" y="3725"/>
                    <a:pt x="10404" y="3687"/>
                    <a:pt x="10353" y="3614"/>
                  </a:cubicBezTo>
                  <a:cubicBezTo>
                    <a:pt x="10130" y="3262"/>
                    <a:pt x="9861" y="2946"/>
                    <a:pt x="9564" y="2677"/>
                  </a:cubicBezTo>
                  <a:cubicBezTo>
                    <a:pt x="9481" y="2594"/>
                    <a:pt x="9462" y="2473"/>
                    <a:pt x="9518" y="2380"/>
                  </a:cubicBezTo>
                  <a:lnTo>
                    <a:pt x="10019" y="1406"/>
                  </a:lnTo>
                  <a:cubicBezTo>
                    <a:pt x="10084" y="1286"/>
                    <a:pt x="10028" y="1137"/>
                    <a:pt x="9908" y="1072"/>
                  </a:cubicBezTo>
                  <a:lnTo>
                    <a:pt x="8414" y="293"/>
                  </a:lnTo>
                  <a:cubicBezTo>
                    <a:pt x="8374" y="273"/>
                    <a:pt x="8333" y="264"/>
                    <a:pt x="8292" y="264"/>
                  </a:cubicBezTo>
                  <a:cubicBezTo>
                    <a:pt x="8201" y="264"/>
                    <a:pt x="8116" y="312"/>
                    <a:pt x="8071" y="395"/>
                  </a:cubicBezTo>
                  <a:lnTo>
                    <a:pt x="7570" y="1369"/>
                  </a:lnTo>
                  <a:cubicBezTo>
                    <a:pt x="7530" y="1450"/>
                    <a:pt x="7440" y="1503"/>
                    <a:pt x="7344" y="1503"/>
                  </a:cubicBezTo>
                  <a:cubicBezTo>
                    <a:pt x="7330" y="1503"/>
                    <a:pt x="7315" y="1502"/>
                    <a:pt x="7301" y="1499"/>
                  </a:cubicBezTo>
                  <a:cubicBezTo>
                    <a:pt x="6950" y="1417"/>
                    <a:pt x="6591" y="1386"/>
                    <a:pt x="6226" y="1386"/>
                  </a:cubicBezTo>
                  <a:cubicBezTo>
                    <a:pt x="6176" y="1386"/>
                    <a:pt x="6126" y="1387"/>
                    <a:pt x="6076" y="1388"/>
                  </a:cubicBezTo>
                  <a:cubicBezTo>
                    <a:pt x="6070" y="1388"/>
                    <a:pt x="6064" y="1389"/>
                    <a:pt x="6058" y="1389"/>
                  </a:cubicBezTo>
                  <a:cubicBezTo>
                    <a:pt x="5954" y="1389"/>
                    <a:pt x="5861" y="1317"/>
                    <a:pt x="5835" y="1212"/>
                  </a:cubicBezTo>
                  <a:lnTo>
                    <a:pt x="5501" y="173"/>
                  </a:lnTo>
                  <a:cubicBezTo>
                    <a:pt x="5472" y="69"/>
                    <a:pt x="5377" y="1"/>
                    <a:pt x="5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1942925" y="2533050"/>
              <a:ext cx="313600" cy="311950"/>
            </a:xfrm>
            <a:custGeom>
              <a:avLst/>
              <a:gdLst/>
              <a:ahLst/>
              <a:cxnLst/>
              <a:rect l="l" t="t" r="r" b="b"/>
              <a:pathLst>
                <a:path w="12544" h="12478" extrusionOk="0">
                  <a:moveTo>
                    <a:pt x="6287" y="3341"/>
                  </a:moveTo>
                  <a:cubicBezTo>
                    <a:pt x="7702" y="3341"/>
                    <a:pt x="8968" y="4392"/>
                    <a:pt x="9148" y="5877"/>
                  </a:cubicBezTo>
                  <a:cubicBezTo>
                    <a:pt x="9315" y="7268"/>
                    <a:pt x="8433" y="8604"/>
                    <a:pt x="7088" y="8994"/>
                  </a:cubicBezTo>
                  <a:cubicBezTo>
                    <a:pt x="6818" y="9071"/>
                    <a:pt x="6548" y="9108"/>
                    <a:pt x="6283" y="9108"/>
                  </a:cubicBezTo>
                  <a:cubicBezTo>
                    <a:pt x="4864" y="9108"/>
                    <a:pt x="3604" y="8056"/>
                    <a:pt x="3424" y="6563"/>
                  </a:cubicBezTo>
                  <a:cubicBezTo>
                    <a:pt x="3248" y="5172"/>
                    <a:pt x="4138" y="3836"/>
                    <a:pt x="5484" y="3456"/>
                  </a:cubicBezTo>
                  <a:cubicBezTo>
                    <a:pt x="5752" y="3378"/>
                    <a:pt x="6022" y="3341"/>
                    <a:pt x="6287" y="3341"/>
                  </a:cubicBezTo>
                  <a:close/>
                  <a:moveTo>
                    <a:pt x="5271" y="0"/>
                  </a:moveTo>
                  <a:cubicBezTo>
                    <a:pt x="5243" y="0"/>
                    <a:pt x="5215" y="4"/>
                    <a:pt x="5187" y="14"/>
                  </a:cubicBezTo>
                  <a:lnTo>
                    <a:pt x="3582" y="524"/>
                  </a:lnTo>
                  <a:cubicBezTo>
                    <a:pt x="3452" y="561"/>
                    <a:pt x="3378" y="700"/>
                    <a:pt x="3415" y="840"/>
                  </a:cubicBezTo>
                  <a:lnTo>
                    <a:pt x="3749" y="1879"/>
                  </a:lnTo>
                  <a:cubicBezTo>
                    <a:pt x="3777" y="1981"/>
                    <a:pt x="3739" y="2101"/>
                    <a:pt x="3647" y="2157"/>
                  </a:cubicBezTo>
                  <a:cubicBezTo>
                    <a:pt x="3294" y="2379"/>
                    <a:pt x="2979" y="2648"/>
                    <a:pt x="2700" y="2945"/>
                  </a:cubicBezTo>
                  <a:cubicBezTo>
                    <a:pt x="2653" y="2999"/>
                    <a:pt x="2586" y="3026"/>
                    <a:pt x="2517" y="3026"/>
                  </a:cubicBezTo>
                  <a:cubicBezTo>
                    <a:pt x="2479" y="3026"/>
                    <a:pt x="2440" y="3018"/>
                    <a:pt x="2404" y="3001"/>
                  </a:cubicBezTo>
                  <a:lnTo>
                    <a:pt x="1439" y="2500"/>
                  </a:lnTo>
                  <a:cubicBezTo>
                    <a:pt x="1402" y="2480"/>
                    <a:pt x="1362" y="2471"/>
                    <a:pt x="1323" y="2471"/>
                  </a:cubicBezTo>
                  <a:cubicBezTo>
                    <a:pt x="1235" y="2471"/>
                    <a:pt x="1150" y="2519"/>
                    <a:pt x="1105" y="2602"/>
                  </a:cubicBezTo>
                  <a:lnTo>
                    <a:pt x="326" y="4096"/>
                  </a:lnTo>
                  <a:cubicBezTo>
                    <a:pt x="261" y="4225"/>
                    <a:pt x="307" y="4374"/>
                    <a:pt x="428" y="4439"/>
                  </a:cubicBezTo>
                  <a:lnTo>
                    <a:pt x="1402" y="4940"/>
                  </a:lnTo>
                  <a:cubicBezTo>
                    <a:pt x="1495" y="4995"/>
                    <a:pt x="1550" y="5107"/>
                    <a:pt x="1532" y="5209"/>
                  </a:cubicBezTo>
                  <a:cubicBezTo>
                    <a:pt x="1439" y="5608"/>
                    <a:pt x="1402" y="6016"/>
                    <a:pt x="1420" y="6433"/>
                  </a:cubicBezTo>
                  <a:cubicBezTo>
                    <a:pt x="1430" y="6545"/>
                    <a:pt x="1355" y="6647"/>
                    <a:pt x="1244" y="6684"/>
                  </a:cubicBezTo>
                  <a:lnTo>
                    <a:pt x="205" y="7008"/>
                  </a:lnTo>
                  <a:cubicBezTo>
                    <a:pt x="75" y="7046"/>
                    <a:pt x="1" y="7194"/>
                    <a:pt x="47" y="7324"/>
                  </a:cubicBezTo>
                  <a:lnTo>
                    <a:pt x="558" y="8929"/>
                  </a:lnTo>
                  <a:cubicBezTo>
                    <a:pt x="588" y="9042"/>
                    <a:pt x="685" y="9106"/>
                    <a:pt x="791" y="9106"/>
                  </a:cubicBezTo>
                  <a:cubicBezTo>
                    <a:pt x="815" y="9106"/>
                    <a:pt x="839" y="9103"/>
                    <a:pt x="864" y="9096"/>
                  </a:cubicBezTo>
                  <a:lnTo>
                    <a:pt x="1903" y="8771"/>
                  </a:lnTo>
                  <a:cubicBezTo>
                    <a:pt x="1931" y="8761"/>
                    <a:pt x="1961" y="8757"/>
                    <a:pt x="1990" y="8757"/>
                  </a:cubicBezTo>
                  <a:cubicBezTo>
                    <a:pt x="2072" y="8757"/>
                    <a:pt x="2149" y="8795"/>
                    <a:pt x="2190" y="8864"/>
                  </a:cubicBezTo>
                  <a:cubicBezTo>
                    <a:pt x="2413" y="9216"/>
                    <a:pt x="2682" y="9532"/>
                    <a:pt x="2979" y="9810"/>
                  </a:cubicBezTo>
                  <a:cubicBezTo>
                    <a:pt x="3062" y="9884"/>
                    <a:pt x="3081" y="10005"/>
                    <a:pt x="3034" y="10107"/>
                  </a:cubicBezTo>
                  <a:lnTo>
                    <a:pt x="2524" y="11072"/>
                  </a:lnTo>
                  <a:cubicBezTo>
                    <a:pt x="2469" y="11192"/>
                    <a:pt x="2515" y="11341"/>
                    <a:pt x="2636" y="11406"/>
                  </a:cubicBezTo>
                  <a:lnTo>
                    <a:pt x="4129" y="12185"/>
                  </a:lnTo>
                  <a:cubicBezTo>
                    <a:pt x="4169" y="12205"/>
                    <a:pt x="4211" y="12214"/>
                    <a:pt x="4251" y="12214"/>
                  </a:cubicBezTo>
                  <a:cubicBezTo>
                    <a:pt x="4342" y="12214"/>
                    <a:pt x="4427" y="12166"/>
                    <a:pt x="4472" y="12083"/>
                  </a:cubicBezTo>
                  <a:lnTo>
                    <a:pt x="4973" y="11109"/>
                  </a:lnTo>
                  <a:cubicBezTo>
                    <a:pt x="5022" y="11028"/>
                    <a:pt x="5112" y="10975"/>
                    <a:pt x="5202" y="10975"/>
                  </a:cubicBezTo>
                  <a:cubicBezTo>
                    <a:pt x="5216" y="10975"/>
                    <a:pt x="5229" y="10976"/>
                    <a:pt x="5242" y="10979"/>
                  </a:cubicBezTo>
                  <a:cubicBezTo>
                    <a:pt x="5575" y="11056"/>
                    <a:pt x="5914" y="11095"/>
                    <a:pt x="6259" y="11095"/>
                  </a:cubicBezTo>
                  <a:cubicBezTo>
                    <a:pt x="6328" y="11095"/>
                    <a:pt x="6397" y="11093"/>
                    <a:pt x="6467" y="11090"/>
                  </a:cubicBezTo>
                  <a:cubicBezTo>
                    <a:pt x="6473" y="11090"/>
                    <a:pt x="6479" y="11089"/>
                    <a:pt x="6486" y="11089"/>
                  </a:cubicBezTo>
                  <a:cubicBezTo>
                    <a:pt x="6589" y="11089"/>
                    <a:pt x="6682" y="11161"/>
                    <a:pt x="6717" y="11266"/>
                  </a:cubicBezTo>
                  <a:lnTo>
                    <a:pt x="7042" y="12305"/>
                  </a:lnTo>
                  <a:cubicBezTo>
                    <a:pt x="7072" y="12409"/>
                    <a:pt x="7172" y="12477"/>
                    <a:pt x="7277" y="12477"/>
                  </a:cubicBezTo>
                  <a:cubicBezTo>
                    <a:pt x="7304" y="12477"/>
                    <a:pt x="7331" y="12473"/>
                    <a:pt x="7357" y="12463"/>
                  </a:cubicBezTo>
                  <a:lnTo>
                    <a:pt x="8962" y="11962"/>
                  </a:lnTo>
                  <a:cubicBezTo>
                    <a:pt x="9101" y="11916"/>
                    <a:pt x="9166" y="11777"/>
                    <a:pt x="9129" y="11647"/>
                  </a:cubicBezTo>
                  <a:lnTo>
                    <a:pt x="8805" y="10608"/>
                  </a:lnTo>
                  <a:cubicBezTo>
                    <a:pt x="8767" y="10497"/>
                    <a:pt x="8805" y="10385"/>
                    <a:pt x="8897" y="10320"/>
                  </a:cubicBezTo>
                  <a:cubicBezTo>
                    <a:pt x="9250" y="10098"/>
                    <a:pt x="9565" y="9829"/>
                    <a:pt x="9844" y="9532"/>
                  </a:cubicBezTo>
                  <a:cubicBezTo>
                    <a:pt x="9889" y="9480"/>
                    <a:pt x="9953" y="9454"/>
                    <a:pt x="10018" y="9454"/>
                  </a:cubicBezTo>
                  <a:cubicBezTo>
                    <a:pt x="10059" y="9454"/>
                    <a:pt x="10101" y="9464"/>
                    <a:pt x="10140" y="9485"/>
                  </a:cubicBezTo>
                  <a:lnTo>
                    <a:pt x="11105" y="9986"/>
                  </a:lnTo>
                  <a:cubicBezTo>
                    <a:pt x="11142" y="10006"/>
                    <a:pt x="11181" y="10015"/>
                    <a:pt x="11219" y="10015"/>
                  </a:cubicBezTo>
                  <a:cubicBezTo>
                    <a:pt x="11308" y="10015"/>
                    <a:pt x="11394" y="9965"/>
                    <a:pt x="11439" y="9875"/>
                  </a:cubicBezTo>
                  <a:lnTo>
                    <a:pt x="12218" y="8381"/>
                  </a:lnTo>
                  <a:cubicBezTo>
                    <a:pt x="12283" y="8252"/>
                    <a:pt x="12237" y="8103"/>
                    <a:pt x="12116" y="8038"/>
                  </a:cubicBezTo>
                  <a:lnTo>
                    <a:pt x="11142" y="7537"/>
                  </a:lnTo>
                  <a:cubicBezTo>
                    <a:pt x="11050" y="7491"/>
                    <a:pt x="10994" y="7380"/>
                    <a:pt x="11012" y="7268"/>
                  </a:cubicBezTo>
                  <a:cubicBezTo>
                    <a:pt x="11105" y="6869"/>
                    <a:pt x="11142" y="6461"/>
                    <a:pt x="11124" y="6044"/>
                  </a:cubicBezTo>
                  <a:cubicBezTo>
                    <a:pt x="11114" y="5932"/>
                    <a:pt x="11189" y="5830"/>
                    <a:pt x="11300" y="5803"/>
                  </a:cubicBezTo>
                  <a:lnTo>
                    <a:pt x="12339" y="5469"/>
                  </a:lnTo>
                  <a:cubicBezTo>
                    <a:pt x="12469" y="5431"/>
                    <a:pt x="12543" y="5292"/>
                    <a:pt x="12497" y="5153"/>
                  </a:cubicBezTo>
                  <a:lnTo>
                    <a:pt x="11996" y="3548"/>
                  </a:lnTo>
                  <a:cubicBezTo>
                    <a:pt x="11957" y="3441"/>
                    <a:pt x="11856" y="3372"/>
                    <a:pt x="11749" y="3372"/>
                  </a:cubicBezTo>
                  <a:cubicBezTo>
                    <a:pt x="11726" y="3372"/>
                    <a:pt x="11703" y="3375"/>
                    <a:pt x="11680" y="3381"/>
                  </a:cubicBezTo>
                  <a:lnTo>
                    <a:pt x="10641" y="3715"/>
                  </a:lnTo>
                  <a:cubicBezTo>
                    <a:pt x="10617" y="3721"/>
                    <a:pt x="10593" y="3724"/>
                    <a:pt x="10569" y="3724"/>
                  </a:cubicBezTo>
                  <a:cubicBezTo>
                    <a:pt x="10484" y="3724"/>
                    <a:pt x="10405" y="3686"/>
                    <a:pt x="10354" y="3613"/>
                  </a:cubicBezTo>
                  <a:cubicBezTo>
                    <a:pt x="10131" y="3261"/>
                    <a:pt x="9862" y="2945"/>
                    <a:pt x="9565" y="2676"/>
                  </a:cubicBezTo>
                  <a:cubicBezTo>
                    <a:pt x="9482" y="2593"/>
                    <a:pt x="9463" y="2472"/>
                    <a:pt x="9519" y="2379"/>
                  </a:cubicBezTo>
                  <a:lnTo>
                    <a:pt x="10020" y="1405"/>
                  </a:lnTo>
                  <a:cubicBezTo>
                    <a:pt x="10085" y="1285"/>
                    <a:pt x="10029" y="1136"/>
                    <a:pt x="9908" y="1071"/>
                  </a:cubicBezTo>
                  <a:lnTo>
                    <a:pt x="8415" y="292"/>
                  </a:lnTo>
                  <a:cubicBezTo>
                    <a:pt x="8376" y="273"/>
                    <a:pt x="8334" y="263"/>
                    <a:pt x="8295" y="263"/>
                  </a:cubicBezTo>
                  <a:cubicBezTo>
                    <a:pt x="8203" y="263"/>
                    <a:pt x="8117" y="313"/>
                    <a:pt x="8072" y="404"/>
                  </a:cubicBezTo>
                  <a:lnTo>
                    <a:pt x="7571" y="1368"/>
                  </a:lnTo>
                  <a:cubicBezTo>
                    <a:pt x="7530" y="1449"/>
                    <a:pt x="7441" y="1502"/>
                    <a:pt x="7345" y="1502"/>
                  </a:cubicBezTo>
                  <a:cubicBezTo>
                    <a:pt x="7330" y="1502"/>
                    <a:pt x="7316" y="1501"/>
                    <a:pt x="7302" y="1498"/>
                  </a:cubicBezTo>
                  <a:cubicBezTo>
                    <a:pt x="6951" y="1416"/>
                    <a:pt x="6592" y="1385"/>
                    <a:pt x="6227" y="1385"/>
                  </a:cubicBezTo>
                  <a:cubicBezTo>
                    <a:pt x="6177" y="1385"/>
                    <a:pt x="6127" y="1386"/>
                    <a:pt x="6077" y="1387"/>
                  </a:cubicBezTo>
                  <a:cubicBezTo>
                    <a:pt x="6071" y="1387"/>
                    <a:pt x="6065" y="1388"/>
                    <a:pt x="6058" y="1388"/>
                  </a:cubicBezTo>
                  <a:cubicBezTo>
                    <a:pt x="5955" y="1388"/>
                    <a:pt x="5862" y="1316"/>
                    <a:pt x="5836" y="1211"/>
                  </a:cubicBezTo>
                  <a:lnTo>
                    <a:pt x="5502" y="172"/>
                  </a:lnTo>
                  <a:cubicBezTo>
                    <a:pt x="5473" y="68"/>
                    <a:pt x="5378"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1941325" y="2531675"/>
              <a:ext cx="316800" cy="314825"/>
            </a:xfrm>
            <a:custGeom>
              <a:avLst/>
              <a:gdLst/>
              <a:ahLst/>
              <a:cxnLst/>
              <a:rect l="l" t="t" r="r" b="b"/>
              <a:pathLst>
                <a:path w="12672" h="12593" extrusionOk="0">
                  <a:moveTo>
                    <a:pt x="6345" y="3455"/>
                  </a:moveTo>
                  <a:cubicBezTo>
                    <a:pt x="6902" y="3455"/>
                    <a:pt x="7440" y="3613"/>
                    <a:pt x="7904" y="3928"/>
                  </a:cubicBezTo>
                  <a:cubicBezTo>
                    <a:pt x="8600" y="4383"/>
                    <a:pt x="9054" y="5115"/>
                    <a:pt x="9156" y="5941"/>
                  </a:cubicBezTo>
                  <a:cubicBezTo>
                    <a:pt x="9323" y="7305"/>
                    <a:pt x="8451" y="8613"/>
                    <a:pt x="7134" y="8993"/>
                  </a:cubicBezTo>
                  <a:cubicBezTo>
                    <a:pt x="6875" y="9068"/>
                    <a:pt x="6610" y="9105"/>
                    <a:pt x="6347" y="9105"/>
                  </a:cubicBezTo>
                  <a:cubicBezTo>
                    <a:pt x="5799" y="9105"/>
                    <a:pt x="5257" y="8945"/>
                    <a:pt x="4787" y="8631"/>
                  </a:cubicBezTo>
                  <a:cubicBezTo>
                    <a:pt x="4100" y="8177"/>
                    <a:pt x="3646" y="7444"/>
                    <a:pt x="3544" y="6618"/>
                  </a:cubicBezTo>
                  <a:cubicBezTo>
                    <a:pt x="3377" y="5255"/>
                    <a:pt x="4249" y="3937"/>
                    <a:pt x="5566" y="3566"/>
                  </a:cubicBezTo>
                  <a:cubicBezTo>
                    <a:pt x="5826" y="3492"/>
                    <a:pt x="6086" y="3455"/>
                    <a:pt x="6345" y="3455"/>
                  </a:cubicBezTo>
                  <a:close/>
                  <a:moveTo>
                    <a:pt x="6349" y="3339"/>
                  </a:moveTo>
                  <a:cubicBezTo>
                    <a:pt x="6075" y="3339"/>
                    <a:pt x="5799" y="3377"/>
                    <a:pt x="5529" y="3455"/>
                  </a:cubicBezTo>
                  <a:cubicBezTo>
                    <a:pt x="4156" y="3844"/>
                    <a:pt x="3256" y="5208"/>
                    <a:pt x="3423" y="6627"/>
                  </a:cubicBezTo>
                  <a:cubicBezTo>
                    <a:pt x="3534" y="7490"/>
                    <a:pt x="4008" y="8251"/>
                    <a:pt x="4722" y="8733"/>
                  </a:cubicBezTo>
                  <a:cubicBezTo>
                    <a:pt x="5214" y="9049"/>
                    <a:pt x="5770" y="9216"/>
                    <a:pt x="6345" y="9216"/>
                  </a:cubicBezTo>
                  <a:cubicBezTo>
                    <a:pt x="6624" y="9216"/>
                    <a:pt x="6893" y="9179"/>
                    <a:pt x="7162" y="9104"/>
                  </a:cubicBezTo>
                  <a:cubicBezTo>
                    <a:pt x="8535" y="8715"/>
                    <a:pt x="9444" y="7342"/>
                    <a:pt x="9267" y="5932"/>
                  </a:cubicBezTo>
                  <a:cubicBezTo>
                    <a:pt x="9165" y="5069"/>
                    <a:pt x="8692" y="4299"/>
                    <a:pt x="7969" y="3826"/>
                  </a:cubicBezTo>
                  <a:cubicBezTo>
                    <a:pt x="7485" y="3506"/>
                    <a:pt x="6922" y="3339"/>
                    <a:pt x="6349" y="3339"/>
                  </a:cubicBezTo>
                  <a:close/>
                  <a:moveTo>
                    <a:pt x="5334" y="113"/>
                  </a:moveTo>
                  <a:cubicBezTo>
                    <a:pt x="5415" y="113"/>
                    <a:pt x="5488" y="165"/>
                    <a:pt x="5510" y="245"/>
                  </a:cubicBezTo>
                  <a:lnTo>
                    <a:pt x="5844" y="1284"/>
                  </a:lnTo>
                  <a:cubicBezTo>
                    <a:pt x="5881" y="1423"/>
                    <a:pt x="6011" y="1507"/>
                    <a:pt x="6141" y="1507"/>
                  </a:cubicBezTo>
                  <a:cubicBezTo>
                    <a:pt x="6210" y="1504"/>
                    <a:pt x="6279" y="1502"/>
                    <a:pt x="6348" y="1502"/>
                  </a:cubicBezTo>
                  <a:cubicBezTo>
                    <a:pt x="6687" y="1502"/>
                    <a:pt x="7025" y="1539"/>
                    <a:pt x="7356" y="1609"/>
                  </a:cubicBezTo>
                  <a:cubicBezTo>
                    <a:pt x="7377" y="1613"/>
                    <a:pt x="7397" y="1615"/>
                    <a:pt x="7417" y="1615"/>
                  </a:cubicBezTo>
                  <a:cubicBezTo>
                    <a:pt x="7528" y="1615"/>
                    <a:pt x="7636" y="1553"/>
                    <a:pt x="7690" y="1451"/>
                  </a:cubicBezTo>
                  <a:lnTo>
                    <a:pt x="8191" y="477"/>
                  </a:lnTo>
                  <a:cubicBezTo>
                    <a:pt x="8223" y="414"/>
                    <a:pt x="8289" y="377"/>
                    <a:pt x="8357" y="377"/>
                  </a:cubicBezTo>
                  <a:cubicBezTo>
                    <a:pt x="8389" y="377"/>
                    <a:pt x="8421" y="385"/>
                    <a:pt x="8451" y="403"/>
                  </a:cubicBezTo>
                  <a:lnTo>
                    <a:pt x="9945" y="1173"/>
                  </a:lnTo>
                  <a:cubicBezTo>
                    <a:pt x="10047" y="1228"/>
                    <a:pt x="10084" y="1340"/>
                    <a:pt x="10028" y="1433"/>
                  </a:cubicBezTo>
                  <a:lnTo>
                    <a:pt x="9527" y="2407"/>
                  </a:lnTo>
                  <a:cubicBezTo>
                    <a:pt x="9462" y="2527"/>
                    <a:pt x="9490" y="2676"/>
                    <a:pt x="9592" y="2768"/>
                  </a:cubicBezTo>
                  <a:cubicBezTo>
                    <a:pt x="9889" y="3047"/>
                    <a:pt x="10149" y="3353"/>
                    <a:pt x="10371" y="3696"/>
                  </a:cubicBezTo>
                  <a:cubicBezTo>
                    <a:pt x="10429" y="3790"/>
                    <a:pt x="10525" y="3838"/>
                    <a:pt x="10626" y="3838"/>
                  </a:cubicBezTo>
                  <a:cubicBezTo>
                    <a:pt x="10656" y="3838"/>
                    <a:pt x="10685" y="3834"/>
                    <a:pt x="10715" y="3826"/>
                  </a:cubicBezTo>
                  <a:lnTo>
                    <a:pt x="11763" y="3492"/>
                  </a:lnTo>
                  <a:cubicBezTo>
                    <a:pt x="11780" y="3489"/>
                    <a:pt x="11797" y="3486"/>
                    <a:pt x="11814" y="3486"/>
                  </a:cubicBezTo>
                  <a:cubicBezTo>
                    <a:pt x="11843" y="3486"/>
                    <a:pt x="11873" y="3493"/>
                    <a:pt x="11902" y="3511"/>
                  </a:cubicBezTo>
                  <a:cubicBezTo>
                    <a:pt x="11948" y="3529"/>
                    <a:pt x="11986" y="3575"/>
                    <a:pt x="12004" y="3622"/>
                  </a:cubicBezTo>
                  <a:lnTo>
                    <a:pt x="12505" y="5227"/>
                  </a:lnTo>
                  <a:cubicBezTo>
                    <a:pt x="12542" y="5329"/>
                    <a:pt x="12486" y="5440"/>
                    <a:pt x="12384" y="5468"/>
                  </a:cubicBezTo>
                  <a:lnTo>
                    <a:pt x="11345" y="5793"/>
                  </a:lnTo>
                  <a:cubicBezTo>
                    <a:pt x="11206" y="5839"/>
                    <a:pt x="11123" y="5960"/>
                    <a:pt x="11123" y="6099"/>
                  </a:cubicBezTo>
                  <a:cubicBezTo>
                    <a:pt x="11141" y="6507"/>
                    <a:pt x="11104" y="6915"/>
                    <a:pt x="11021" y="7305"/>
                  </a:cubicBezTo>
                  <a:cubicBezTo>
                    <a:pt x="10993" y="7444"/>
                    <a:pt x="11058" y="7583"/>
                    <a:pt x="11178" y="7648"/>
                  </a:cubicBezTo>
                  <a:lnTo>
                    <a:pt x="12153" y="8149"/>
                  </a:lnTo>
                  <a:cubicBezTo>
                    <a:pt x="12245" y="8195"/>
                    <a:pt x="12282" y="8316"/>
                    <a:pt x="12236" y="8409"/>
                  </a:cubicBezTo>
                  <a:lnTo>
                    <a:pt x="11457" y="9902"/>
                  </a:lnTo>
                  <a:cubicBezTo>
                    <a:pt x="11429" y="9949"/>
                    <a:pt x="11392" y="9986"/>
                    <a:pt x="11345" y="10004"/>
                  </a:cubicBezTo>
                  <a:cubicBezTo>
                    <a:pt x="11325" y="10008"/>
                    <a:pt x="11306" y="10010"/>
                    <a:pt x="11288" y="10010"/>
                  </a:cubicBezTo>
                  <a:cubicBezTo>
                    <a:pt x="11256" y="10010"/>
                    <a:pt x="11226" y="10003"/>
                    <a:pt x="11197" y="9986"/>
                  </a:cubicBezTo>
                  <a:lnTo>
                    <a:pt x="10232" y="9485"/>
                  </a:lnTo>
                  <a:cubicBezTo>
                    <a:pt x="10185" y="9461"/>
                    <a:pt x="10135" y="9450"/>
                    <a:pt x="10087" y="9450"/>
                  </a:cubicBezTo>
                  <a:cubicBezTo>
                    <a:pt x="10002" y="9450"/>
                    <a:pt x="9920" y="9485"/>
                    <a:pt x="9861" y="9550"/>
                  </a:cubicBezTo>
                  <a:cubicBezTo>
                    <a:pt x="9583" y="9846"/>
                    <a:pt x="9277" y="10106"/>
                    <a:pt x="8933" y="10329"/>
                  </a:cubicBezTo>
                  <a:cubicBezTo>
                    <a:pt x="8822" y="10403"/>
                    <a:pt x="8767" y="10542"/>
                    <a:pt x="8813" y="10681"/>
                  </a:cubicBezTo>
                  <a:lnTo>
                    <a:pt x="9138" y="11720"/>
                  </a:lnTo>
                  <a:cubicBezTo>
                    <a:pt x="9165" y="11813"/>
                    <a:pt x="9110" y="11924"/>
                    <a:pt x="9008" y="11952"/>
                  </a:cubicBezTo>
                  <a:lnTo>
                    <a:pt x="7403" y="12462"/>
                  </a:lnTo>
                  <a:cubicBezTo>
                    <a:pt x="7381" y="12470"/>
                    <a:pt x="7359" y="12474"/>
                    <a:pt x="7338" y="12474"/>
                  </a:cubicBezTo>
                  <a:cubicBezTo>
                    <a:pt x="7258" y="12474"/>
                    <a:pt x="7184" y="12422"/>
                    <a:pt x="7162" y="12342"/>
                  </a:cubicBezTo>
                  <a:lnTo>
                    <a:pt x="6837" y="11303"/>
                  </a:lnTo>
                  <a:cubicBezTo>
                    <a:pt x="6791" y="11173"/>
                    <a:pt x="6670" y="11090"/>
                    <a:pt x="6540" y="11090"/>
                  </a:cubicBezTo>
                  <a:lnTo>
                    <a:pt x="6531" y="11090"/>
                  </a:lnTo>
                  <a:cubicBezTo>
                    <a:pt x="6463" y="11093"/>
                    <a:pt x="6395" y="11094"/>
                    <a:pt x="6327" y="11094"/>
                  </a:cubicBezTo>
                  <a:cubicBezTo>
                    <a:pt x="5987" y="11094"/>
                    <a:pt x="5650" y="11056"/>
                    <a:pt x="5325" y="10978"/>
                  </a:cubicBezTo>
                  <a:cubicBezTo>
                    <a:pt x="5304" y="10974"/>
                    <a:pt x="5282" y="10972"/>
                    <a:pt x="5261" y="10972"/>
                  </a:cubicBezTo>
                  <a:cubicBezTo>
                    <a:pt x="5145" y="10972"/>
                    <a:pt x="5038" y="11035"/>
                    <a:pt x="4991" y="11145"/>
                  </a:cubicBezTo>
                  <a:lnTo>
                    <a:pt x="4481" y="12110"/>
                  </a:lnTo>
                  <a:cubicBezTo>
                    <a:pt x="4462" y="12156"/>
                    <a:pt x="4425" y="12193"/>
                    <a:pt x="4369" y="12203"/>
                  </a:cubicBezTo>
                  <a:cubicBezTo>
                    <a:pt x="4352" y="12210"/>
                    <a:pt x="4333" y="12213"/>
                    <a:pt x="4314" y="12213"/>
                  </a:cubicBezTo>
                  <a:cubicBezTo>
                    <a:pt x="4283" y="12213"/>
                    <a:pt x="4253" y="12205"/>
                    <a:pt x="4230" y="12193"/>
                  </a:cubicBezTo>
                  <a:lnTo>
                    <a:pt x="2727" y="11414"/>
                  </a:lnTo>
                  <a:cubicBezTo>
                    <a:pt x="2681" y="11386"/>
                    <a:pt x="2644" y="11349"/>
                    <a:pt x="2635" y="11303"/>
                  </a:cubicBezTo>
                  <a:cubicBezTo>
                    <a:pt x="2616" y="11247"/>
                    <a:pt x="2625" y="11201"/>
                    <a:pt x="2644" y="11154"/>
                  </a:cubicBezTo>
                  <a:lnTo>
                    <a:pt x="3145" y="10190"/>
                  </a:lnTo>
                  <a:cubicBezTo>
                    <a:pt x="3210" y="10060"/>
                    <a:pt x="3191" y="9911"/>
                    <a:pt x="3089" y="9819"/>
                  </a:cubicBezTo>
                  <a:cubicBezTo>
                    <a:pt x="2783" y="9550"/>
                    <a:pt x="2523" y="9234"/>
                    <a:pt x="2310" y="8891"/>
                  </a:cubicBezTo>
                  <a:cubicBezTo>
                    <a:pt x="2254" y="8806"/>
                    <a:pt x="2154" y="8754"/>
                    <a:pt x="2053" y="8754"/>
                  </a:cubicBezTo>
                  <a:cubicBezTo>
                    <a:pt x="2021" y="8754"/>
                    <a:pt x="1989" y="8759"/>
                    <a:pt x="1957" y="8770"/>
                  </a:cubicBezTo>
                  <a:lnTo>
                    <a:pt x="918" y="9095"/>
                  </a:lnTo>
                  <a:cubicBezTo>
                    <a:pt x="898" y="9102"/>
                    <a:pt x="878" y="9106"/>
                    <a:pt x="858" y="9106"/>
                  </a:cubicBezTo>
                  <a:cubicBezTo>
                    <a:pt x="776" y="9106"/>
                    <a:pt x="700" y="9049"/>
                    <a:pt x="677" y="8974"/>
                  </a:cubicBezTo>
                  <a:lnTo>
                    <a:pt x="167" y="7360"/>
                  </a:lnTo>
                  <a:cubicBezTo>
                    <a:pt x="130" y="7258"/>
                    <a:pt x="195" y="7156"/>
                    <a:pt x="288" y="7119"/>
                  </a:cubicBezTo>
                  <a:lnTo>
                    <a:pt x="1327" y="6794"/>
                  </a:lnTo>
                  <a:cubicBezTo>
                    <a:pt x="1466" y="6748"/>
                    <a:pt x="1549" y="6627"/>
                    <a:pt x="1549" y="6488"/>
                  </a:cubicBezTo>
                  <a:cubicBezTo>
                    <a:pt x="1531" y="6080"/>
                    <a:pt x="1568" y="5672"/>
                    <a:pt x="1651" y="5282"/>
                  </a:cubicBezTo>
                  <a:cubicBezTo>
                    <a:pt x="1679" y="5143"/>
                    <a:pt x="1614" y="5004"/>
                    <a:pt x="1494" y="4948"/>
                  </a:cubicBezTo>
                  <a:lnTo>
                    <a:pt x="520" y="4438"/>
                  </a:lnTo>
                  <a:cubicBezTo>
                    <a:pt x="473" y="4420"/>
                    <a:pt x="445" y="4383"/>
                    <a:pt x="427" y="4327"/>
                  </a:cubicBezTo>
                  <a:cubicBezTo>
                    <a:pt x="417" y="4280"/>
                    <a:pt x="417" y="4225"/>
                    <a:pt x="445" y="4178"/>
                  </a:cubicBezTo>
                  <a:lnTo>
                    <a:pt x="1215" y="2685"/>
                  </a:lnTo>
                  <a:cubicBezTo>
                    <a:pt x="1243" y="2639"/>
                    <a:pt x="1280" y="2601"/>
                    <a:pt x="1336" y="2592"/>
                  </a:cubicBezTo>
                  <a:cubicBezTo>
                    <a:pt x="1354" y="2585"/>
                    <a:pt x="1371" y="2582"/>
                    <a:pt x="1389" y="2582"/>
                  </a:cubicBezTo>
                  <a:cubicBezTo>
                    <a:pt x="1418" y="2582"/>
                    <a:pt x="1446" y="2590"/>
                    <a:pt x="1475" y="2601"/>
                  </a:cubicBezTo>
                  <a:lnTo>
                    <a:pt x="2449" y="3102"/>
                  </a:lnTo>
                  <a:cubicBezTo>
                    <a:pt x="2494" y="3126"/>
                    <a:pt x="2542" y="3138"/>
                    <a:pt x="2590" y="3138"/>
                  </a:cubicBezTo>
                  <a:cubicBezTo>
                    <a:pt x="2672" y="3138"/>
                    <a:pt x="2752" y="3105"/>
                    <a:pt x="2811" y="3047"/>
                  </a:cubicBezTo>
                  <a:cubicBezTo>
                    <a:pt x="3089" y="2741"/>
                    <a:pt x="3395" y="2481"/>
                    <a:pt x="3739" y="2258"/>
                  </a:cubicBezTo>
                  <a:cubicBezTo>
                    <a:pt x="3859" y="2184"/>
                    <a:pt x="3906" y="2045"/>
                    <a:pt x="3868" y="1915"/>
                  </a:cubicBezTo>
                  <a:lnTo>
                    <a:pt x="3534" y="876"/>
                  </a:lnTo>
                  <a:cubicBezTo>
                    <a:pt x="3525" y="820"/>
                    <a:pt x="3525" y="774"/>
                    <a:pt x="3553" y="728"/>
                  </a:cubicBezTo>
                  <a:cubicBezTo>
                    <a:pt x="3572" y="681"/>
                    <a:pt x="3609" y="644"/>
                    <a:pt x="3664" y="635"/>
                  </a:cubicBezTo>
                  <a:lnTo>
                    <a:pt x="5269" y="125"/>
                  </a:lnTo>
                  <a:cubicBezTo>
                    <a:pt x="5291" y="117"/>
                    <a:pt x="5313" y="113"/>
                    <a:pt x="5334" y="113"/>
                  </a:cubicBezTo>
                  <a:close/>
                  <a:moveTo>
                    <a:pt x="5330" y="1"/>
                  </a:moveTo>
                  <a:cubicBezTo>
                    <a:pt x="5300" y="1"/>
                    <a:pt x="5270" y="5"/>
                    <a:pt x="5241" y="13"/>
                  </a:cubicBezTo>
                  <a:lnTo>
                    <a:pt x="3627" y="523"/>
                  </a:lnTo>
                  <a:cubicBezTo>
                    <a:pt x="3553" y="551"/>
                    <a:pt x="3488" y="598"/>
                    <a:pt x="3451" y="672"/>
                  </a:cubicBezTo>
                  <a:cubicBezTo>
                    <a:pt x="3405" y="746"/>
                    <a:pt x="3405" y="830"/>
                    <a:pt x="3423" y="913"/>
                  </a:cubicBezTo>
                  <a:lnTo>
                    <a:pt x="3757" y="1952"/>
                  </a:lnTo>
                  <a:cubicBezTo>
                    <a:pt x="3785" y="2036"/>
                    <a:pt x="3748" y="2119"/>
                    <a:pt x="3683" y="2165"/>
                  </a:cubicBezTo>
                  <a:cubicBezTo>
                    <a:pt x="3330" y="2388"/>
                    <a:pt x="3006" y="2657"/>
                    <a:pt x="2727" y="2963"/>
                  </a:cubicBezTo>
                  <a:cubicBezTo>
                    <a:pt x="2693" y="3003"/>
                    <a:pt x="2645" y="3022"/>
                    <a:pt x="2596" y="3022"/>
                  </a:cubicBezTo>
                  <a:cubicBezTo>
                    <a:pt x="2565" y="3022"/>
                    <a:pt x="2533" y="3015"/>
                    <a:pt x="2505" y="3000"/>
                  </a:cubicBezTo>
                  <a:lnTo>
                    <a:pt x="1531" y="2499"/>
                  </a:lnTo>
                  <a:cubicBezTo>
                    <a:pt x="1486" y="2477"/>
                    <a:pt x="1437" y="2465"/>
                    <a:pt x="1390" y="2465"/>
                  </a:cubicBezTo>
                  <a:cubicBezTo>
                    <a:pt x="1359" y="2465"/>
                    <a:pt x="1328" y="2470"/>
                    <a:pt x="1299" y="2481"/>
                  </a:cubicBezTo>
                  <a:cubicBezTo>
                    <a:pt x="1225" y="2499"/>
                    <a:pt x="1160" y="2555"/>
                    <a:pt x="1123" y="2629"/>
                  </a:cubicBezTo>
                  <a:lnTo>
                    <a:pt x="343" y="4132"/>
                  </a:lnTo>
                  <a:cubicBezTo>
                    <a:pt x="306" y="4206"/>
                    <a:pt x="297" y="4290"/>
                    <a:pt x="315" y="4364"/>
                  </a:cubicBezTo>
                  <a:cubicBezTo>
                    <a:pt x="343" y="4447"/>
                    <a:pt x="399" y="4503"/>
                    <a:pt x="473" y="4550"/>
                  </a:cubicBezTo>
                  <a:lnTo>
                    <a:pt x="1438" y="5050"/>
                  </a:lnTo>
                  <a:cubicBezTo>
                    <a:pt x="1512" y="5088"/>
                    <a:pt x="1559" y="5171"/>
                    <a:pt x="1540" y="5255"/>
                  </a:cubicBezTo>
                  <a:cubicBezTo>
                    <a:pt x="1447" y="5663"/>
                    <a:pt x="1410" y="6080"/>
                    <a:pt x="1429" y="6498"/>
                  </a:cubicBezTo>
                  <a:cubicBezTo>
                    <a:pt x="1438" y="6581"/>
                    <a:pt x="1382" y="6655"/>
                    <a:pt x="1299" y="6683"/>
                  </a:cubicBezTo>
                  <a:lnTo>
                    <a:pt x="260" y="7008"/>
                  </a:lnTo>
                  <a:cubicBezTo>
                    <a:pt x="93" y="7063"/>
                    <a:pt x="0" y="7230"/>
                    <a:pt x="56" y="7397"/>
                  </a:cubicBezTo>
                  <a:lnTo>
                    <a:pt x="566" y="9002"/>
                  </a:lnTo>
                  <a:cubicBezTo>
                    <a:pt x="604" y="9138"/>
                    <a:pt x="728" y="9219"/>
                    <a:pt x="863" y="9219"/>
                  </a:cubicBezTo>
                  <a:cubicBezTo>
                    <a:pt x="894" y="9219"/>
                    <a:pt x="925" y="9215"/>
                    <a:pt x="956" y="9206"/>
                  </a:cubicBezTo>
                  <a:lnTo>
                    <a:pt x="1995" y="8882"/>
                  </a:lnTo>
                  <a:cubicBezTo>
                    <a:pt x="2016" y="8875"/>
                    <a:pt x="2037" y="8871"/>
                    <a:pt x="2058" y="8871"/>
                  </a:cubicBezTo>
                  <a:cubicBezTo>
                    <a:pt x="2118" y="8871"/>
                    <a:pt x="2173" y="8901"/>
                    <a:pt x="2208" y="8956"/>
                  </a:cubicBezTo>
                  <a:cubicBezTo>
                    <a:pt x="2431" y="9299"/>
                    <a:pt x="2700" y="9624"/>
                    <a:pt x="3006" y="9902"/>
                  </a:cubicBezTo>
                  <a:cubicBezTo>
                    <a:pt x="3071" y="9958"/>
                    <a:pt x="3080" y="10051"/>
                    <a:pt x="3043" y="10134"/>
                  </a:cubicBezTo>
                  <a:lnTo>
                    <a:pt x="2542" y="11099"/>
                  </a:lnTo>
                  <a:cubicBezTo>
                    <a:pt x="2505" y="11173"/>
                    <a:pt x="2495" y="11257"/>
                    <a:pt x="2523" y="11331"/>
                  </a:cubicBezTo>
                  <a:cubicBezTo>
                    <a:pt x="2542" y="11414"/>
                    <a:pt x="2598" y="11479"/>
                    <a:pt x="2672" y="11516"/>
                  </a:cubicBezTo>
                  <a:lnTo>
                    <a:pt x="4175" y="12296"/>
                  </a:lnTo>
                  <a:cubicBezTo>
                    <a:pt x="4218" y="12317"/>
                    <a:pt x="4265" y="12326"/>
                    <a:pt x="4311" y="12326"/>
                  </a:cubicBezTo>
                  <a:cubicBezTo>
                    <a:pt x="4343" y="12326"/>
                    <a:pt x="4376" y="12322"/>
                    <a:pt x="4406" y="12314"/>
                  </a:cubicBezTo>
                  <a:cubicBezTo>
                    <a:pt x="4490" y="12286"/>
                    <a:pt x="4546" y="12231"/>
                    <a:pt x="4592" y="12156"/>
                  </a:cubicBezTo>
                  <a:lnTo>
                    <a:pt x="5093" y="11192"/>
                  </a:lnTo>
                  <a:cubicBezTo>
                    <a:pt x="5125" y="11128"/>
                    <a:pt x="5190" y="11085"/>
                    <a:pt x="5260" y="11085"/>
                  </a:cubicBezTo>
                  <a:cubicBezTo>
                    <a:pt x="5272" y="11085"/>
                    <a:pt x="5285" y="11087"/>
                    <a:pt x="5297" y="11090"/>
                  </a:cubicBezTo>
                  <a:cubicBezTo>
                    <a:pt x="5637" y="11167"/>
                    <a:pt x="5984" y="11206"/>
                    <a:pt x="6331" y="11206"/>
                  </a:cubicBezTo>
                  <a:cubicBezTo>
                    <a:pt x="6401" y="11206"/>
                    <a:pt x="6471" y="11204"/>
                    <a:pt x="6540" y="11201"/>
                  </a:cubicBezTo>
                  <a:cubicBezTo>
                    <a:pt x="6624" y="11201"/>
                    <a:pt x="6698" y="11257"/>
                    <a:pt x="6726" y="11340"/>
                  </a:cubicBezTo>
                  <a:lnTo>
                    <a:pt x="7050" y="12379"/>
                  </a:lnTo>
                  <a:cubicBezTo>
                    <a:pt x="7097" y="12509"/>
                    <a:pt x="7217" y="12592"/>
                    <a:pt x="7347" y="12592"/>
                  </a:cubicBezTo>
                  <a:cubicBezTo>
                    <a:pt x="7375" y="12592"/>
                    <a:pt x="7403" y="12583"/>
                    <a:pt x="7440" y="12583"/>
                  </a:cubicBezTo>
                  <a:lnTo>
                    <a:pt x="9045" y="12073"/>
                  </a:lnTo>
                  <a:cubicBezTo>
                    <a:pt x="9212" y="12017"/>
                    <a:pt x="9295" y="11850"/>
                    <a:pt x="9249" y="11683"/>
                  </a:cubicBezTo>
                  <a:lnTo>
                    <a:pt x="8924" y="10644"/>
                  </a:lnTo>
                  <a:cubicBezTo>
                    <a:pt x="8896" y="10561"/>
                    <a:pt x="8924" y="10477"/>
                    <a:pt x="8998" y="10431"/>
                  </a:cubicBezTo>
                  <a:cubicBezTo>
                    <a:pt x="9342" y="10208"/>
                    <a:pt x="9666" y="9939"/>
                    <a:pt x="9945" y="9633"/>
                  </a:cubicBezTo>
                  <a:cubicBezTo>
                    <a:pt x="9979" y="9593"/>
                    <a:pt x="10032" y="9570"/>
                    <a:pt x="10085" y="9570"/>
                  </a:cubicBezTo>
                  <a:cubicBezTo>
                    <a:pt x="10117" y="9570"/>
                    <a:pt x="10149" y="9578"/>
                    <a:pt x="10177" y="9596"/>
                  </a:cubicBezTo>
                  <a:lnTo>
                    <a:pt x="11141" y="10097"/>
                  </a:lnTo>
                  <a:cubicBezTo>
                    <a:pt x="11186" y="10119"/>
                    <a:pt x="11235" y="10132"/>
                    <a:pt x="11282" y="10132"/>
                  </a:cubicBezTo>
                  <a:cubicBezTo>
                    <a:pt x="11313" y="10132"/>
                    <a:pt x="11344" y="10126"/>
                    <a:pt x="11373" y="10115"/>
                  </a:cubicBezTo>
                  <a:cubicBezTo>
                    <a:pt x="11457" y="10088"/>
                    <a:pt x="11522" y="10032"/>
                    <a:pt x="11559" y="9967"/>
                  </a:cubicBezTo>
                  <a:lnTo>
                    <a:pt x="12338" y="8464"/>
                  </a:lnTo>
                  <a:cubicBezTo>
                    <a:pt x="12412" y="8316"/>
                    <a:pt x="12357" y="8130"/>
                    <a:pt x="12208" y="8047"/>
                  </a:cubicBezTo>
                  <a:lnTo>
                    <a:pt x="11234" y="7546"/>
                  </a:lnTo>
                  <a:cubicBezTo>
                    <a:pt x="11160" y="7509"/>
                    <a:pt x="11123" y="7416"/>
                    <a:pt x="11141" y="7342"/>
                  </a:cubicBezTo>
                  <a:cubicBezTo>
                    <a:pt x="11225" y="6934"/>
                    <a:pt x="11262" y="6516"/>
                    <a:pt x="11243" y="6099"/>
                  </a:cubicBezTo>
                  <a:cubicBezTo>
                    <a:pt x="11243" y="6015"/>
                    <a:pt x="11299" y="5941"/>
                    <a:pt x="11383" y="5913"/>
                  </a:cubicBezTo>
                  <a:lnTo>
                    <a:pt x="12422" y="5588"/>
                  </a:lnTo>
                  <a:cubicBezTo>
                    <a:pt x="12579" y="5533"/>
                    <a:pt x="12672" y="5357"/>
                    <a:pt x="12616" y="5199"/>
                  </a:cubicBezTo>
                  <a:lnTo>
                    <a:pt x="12115" y="3585"/>
                  </a:lnTo>
                  <a:cubicBezTo>
                    <a:pt x="12088" y="3511"/>
                    <a:pt x="12032" y="3446"/>
                    <a:pt x="11958" y="3408"/>
                  </a:cubicBezTo>
                  <a:cubicBezTo>
                    <a:pt x="11913" y="3386"/>
                    <a:pt x="11864" y="3374"/>
                    <a:pt x="11817" y="3374"/>
                  </a:cubicBezTo>
                  <a:cubicBezTo>
                    <a:pt x="11786" y="3374"/>
                    <a:pt x="11755" y="3379"/>
                    <a:pt x="11726" y="3390"/>
                  </a:cubicBezTo>
                  <a:lnTo>
                    <a:pt x="10687" y="3715"/>
                  </a:lnTo>
                  <a:cubicBezTo>
                    <a:pt x="10668" y="3721"/>
                    <a:pt x="10648" y="3724"/>
                    <a:pt x="10629" y="3724"/>
                  </a:cubicBezTo>
                  <a:cubicBezTo>
                    <a:pt x="10563" y="3724"/>
                    <a:pt x="10500" y="3690"/>
                    <a:pt x="10464" y="3640"/>
                  </a:cubicBezTo>
                  <a:cubicBezTo>
                    <a:pt x="10242" y="3288"/>
                    <a:pt x="9972" y="2972"/>
                    <a:pt x="9666" y="2685"/>
                  </a:cubicBezTo>
                  <a:cubicBezTo>
                    <a:pt x="9611" y="2629"/>
                    <a:pt x="9592" y="2536"/>
                    <a:pt x="9629" y="2462"/>
                  </a:cubicBezTo>
                  <a:lnTo>
                    <a:pt x="10130" y="1488"/>
                  </a:lnTo>
                  <a:cubicBezTo>
                    <a:pt x="10214" y="1340"/>
                    <a:pt x="10158" y="1154"/>
                    <a:pt x="10000" y="1080"/>
                  </a:cubicBezTo>
                  <a:lnTo>
                    <a:pt x="8507" y="301"/>
                  </a:lnTo>
                  <a:cubicBezTo>
                    <a:pt x="8459" y="276"/>
                    <a:pt x="8409" y="264"/>
                    <a:pt x="8361" y="264"/>
                  </a:cubicBezTo>
                  <a:cubicBezTo>
                    <a:pt x="8247" y="264"/>
                    <a:pt x="8141" y="327"/>
                    <a:pt x="8089" y="431"/>
                  </a:cubicBezTo>
                  <a:lnTo>
                    <a:pt x="7588" y="1395"/>
                  </a:lnTo>
                  <a:cubicBezTo>
                    <a:pt x="7549" y="1459"/>
                    <a:pt x="7483" y="1502"/>
                    <a:pt x="7412" y="1502"/>
                  </a:cubicBezTo>
                  <a:cubicBezTo>
                    <a:pt x="7400" y="1502"/>
                    <a:pt x="7387" y="1500"/>
                    <a:pt x="7375" y="1497"/>
                  </a:cubicBezTo>
                  <a:cubicBezTo>
                    <a:pt x="7043" y="1420"/>
                    <a:pt x="6697" y="1382"/>
                    <a:pt x="6350" y="1382"/>
                  </a:cubicBezTo>
                  <a:cubicBezTo>
                    <a:pt x="6280" y="1382"/>
                    <a:pt x="6211" y="1383"/>
                    <a:pt x="6141" y="1386"/>
                  </a:cubicBezTo>
                  <a:cubicBezTo>
                    <a:pt x="6058" y="1386"/>
                    <a:pt x="5974" y="1340"/>
                    <a:pt x="5956" y="1256"/>
                  </a:cubicBezTo>
                  <a:lnTo>
                    <a:pt x="5622" y="217"/>
                  </a:lnTo>
                  <a:cubicBezTo>
                    <a:pt x="5584" y="81"/>
                    <a:pt x="5460" y="1"/>
                    <a:pt x="5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2050775" y="2414100"/>
              <a:ext cx="126425" cy="126275"/>
            </a:xfrm>
            <a:custGeom>
              <a:avLst/>
              <a:gdLst/>
              <a:ahLst/>
              <a:cxnLst/>
              <a:rect l="l" t="t" r="r" b="b"/>
              <a:pathLst>
                <a:path w="5057" h="5051" extrusionOk="0">
                  <a:moveTo>
                    <a:pt x="2540" y="1452"/>
                  </a:moveTo>
                  <a:cubicBezTo>
                    <a:pt x="2602" y="1452"/>
                    <a:pt x="2665" y="1458"/>
                    <a:pt x="2728" y="1469"/>
                  </a:cubicBezTo>
                  <a:cubicBezTo>
                    <a:pt x="3034" y="1534"/>
                    <a:pt x="3303" y="1720"/>
                    <a:pt x="3452" y="1989"/>
                  </a:cubicBezTo>
                  <a:cubicBezTo>
                    <a:pt x="3609" y="2258"/>
                    <a:pt x="3637" y="2583"/>
                    <a:pt x="3535" y="2879"/>
                  </a:cubicBezTo>
                  <a:cubicBezTo>
                    <a:pt x="3382" y="3306"/>
                    <a:pt x="2971" y="3586"/>
                    <a:pt x="2537" y="3586"/>
                  </a:cubicBezTo>
                  <a:cubicBezTo>
                    <a:pt x="2471" y="3586"/>
                    <a:pt x="2405" y="3579"/>
                    <a:pt x="2338" y="3566"/>
                  </a:cubicBezTo>
                  <a:cubicBezTo>
                    <a:pt x="2032" y="3510"/>
                    <a:pt x="1763" y="3325"/>
                    <a:pt x="1606" y="3046"/>
                  </a:cubicBezTo>
                  <a:cubicBezTo>
                    <a:pt x="1448" y="2777"/>
                    <a:pt x="1420" y="2453"/>
                    <a:pt x="1531" y="2156"/>
                  </a:cubicBezTo>
                  <a:cubicBezTo>
                    <a:pt x="1678" y="1733"/>
                    <a:pt x="2095" y="1452"/>
                    <a:pt x="2540" y="1452"/>
                  </a:cubicBezTo>
                  <a:close/>
                  <a:moveTo>
                    <a:pt x="2538" y="1339"/>
                  </a:moveTo>
                  <a:cubicBezTo>
                    <a:pt x="2047" y="1339"/>
                    <a:pt x="1591" y="1647"/>
                    <a:pt x="1420" y="2119"/>
                  </a:cubicBezTo>
                  <a:cubicBezTo>
                    <a:pt x="1299" y="2443"/>
                    <a:pt x="1336" y="2805"/>
                    <a:pt x="1503" y="3111"/>
                  </a:cubicBezTo>
                  <a:cubicBezTo>
                    <a:pt x="1680" y="3408"/>
                    <a:pt x="1977" y="3622"/>
                    <a:pt x="2320" y="3687"/>
                  </a:cubicBezTo>
                  <a:cubicBezTo>
                    <a:pt x="2385" y="3696"/>
                    <a:pt x="2459" y="3705"/>
                    <a:pt x="2533" y="3705"/>
                  </a:cubicBezTo>
                  <a:cubicBezTo>
                    <a:pt x="3016" y="3705"/>
                    <a:pt x="3470" y="3390"/>
                    <a:pt x="3646" y="2917"/>
                  </a:cubicBezTo>
                  <a:cubicBezTo>
                    <a:pt x="3758" y="2592"/>
                    <a:pt x="3730" y="2230"/>
                    <a:pt x="3554" y="1933"/>
                  </a:cubicBezTo>
                  <a:cubicBezTo>
                    <a:pt x="3387" y="1636"/>
                    <a:pt x="3090" y="1423"/>
                    <a:pt x="2747" y="1358"/>
                  </a:cubicBezTo>
                  <a:cubicBezTo>
                    <a:pt x="2677" y="1346"/>
                    <a:pt x="2607" y="1339"/>
                    <a:pt x="2538" y="1339"/>
                  </a:cubicBezTo>
                  <a:close/>
                  <a:moveTo>
                    <a:pt x="2580" y="115"/>
                  </a:moveTo>
                  <a:lnTo>
                    <a:pt x="3229" y="226"/>
                  </a:lnTo>
                  <a:cubicBezTo>
                    <a:pt x="3247" y="226"/>
                    <a:pt x="3266" y="245"/>
                    <a:pt x="3257" y="273"/>
                  </a:cubicBezTo>
                  <a:lnTo>
                    <a:pt x="3192" y="690"/>
                  </a:lnTo>
                  <a:cubicBezTo>
                    <a:pt x="3183" y="755"/>
                    <a:pt x="3220" y="829"/>
                    <a:pt x="3275" y="857"/>
                  </a:cubicBezTo>
                  <a:cubicBezTo>
                    <a:pt x="3424" y="922"/>
                    <a:pt x="3554" y="996"/>
                    <a:pt x="3674" y="1098"/>
                  </a:cubicBezTo>
                  <a:cubicBezTo>
                    <a:pt x="3702" y="1122"/>
                    <a:pt x="3735" y="1133"/>
                    <a:pt x="3767" y="1133"/>
                  </a:cubicBezTo>
                  <a:cubicBezTo>
                    <a:pt x="3799" y="1133"/>
                    <a:pt x="3832" y="1122"/>
                    <a:pt x="3860" y="1098"/>
                  </a:cubicBezTo>
                  <a:lnTo>
                    <a:pt x="4212" y="848"/>
                  </a:lnTo>
                  <a:lnTo>
                    <a:pt x="4240" y="848"/>
                  </a:lnTo>
                  <a:cubicBezTo>
                    <a:pt x="4249" y="848"/>
                    <a:pt x="4259" y="857"/>
                    <a:pt x="4259" y="857"/>
                  </a:cubicBezTo>
                  <a:lnTo>
                    <a:pt x="4648" y="1395"/>
                  </a:lnTo>
                  <a:cubicBezTo>
                    <a:pt x="4658" y="1404"/>
                    <a:pt x="4658" y="1414"/>
                    <a:pt x="4658" y="1423"/>
                  </a:cubicBezTo>
                  <a:cubicBezTo>
                    <a:pt x="4658" y="1432"/>
                    <a:pt x="4648" y="1442"/>
                    <a:pt x="4639" y="1451"/>
                  </a:cubicBezTo>
                  <a:lnTo>
                    <a:pt x="4296" y="1701"/>
                  </a:lnTo>
                  <a:cubicBezTo>
                    <a:pt x="4240" y="1738"/>
                    <a:pt x="4212" y="1813"/>
                    <a:pt x="4240" y="1878"/>
                  </a:cubicBezTo>
                  <a:cubicBezTo>
                    <a:pt x="4296" y="2026"/>
                    <a:pt x="4333" y="2174"/>
                    <a:pt x="4351" y="2332"/>
                  </a:cubicBezTo>
                  <a:cubicBezTo>
                    <a:pt x="4351" y="2397"/>
                    <a:pt x="4407" y="2453"/>
                    <a:pt x="4481" y="2462"/>
                  </a:cubicBezTo>
                  <a:lnTo>
                    <a:pt x="4899" y="2536"/>
                  </a:lnTo>
                  <a:cubicBezTo>
                    <a:pt x="4917" y="2536"/>
                    <a:pt x="4936" y="2555"/>
                    <a:pt x="4927" y="2573"/>
                  </a:cubicBezTo>
                  <a:lnTo>
                    <a:pt x="4825" y="3223"/>
                  </a:lnTo>
                  <a:cubicBezTo>
                    <a:pt x="4825" y="3241"/>
                    <a:pt x="4815" y="3251"/>
                    <a:pt x="4806" y="3251"/>
                  </a:cubicBezTo>
                  <a:cubicBezTo>
                    <a:pt x="4797" y="3260"/>
                    <a:pt x="4787" y="3260"/>
                    <a:pt x="4778" y="3260"/>
                  </a:cubicBezTo>
                  <a:lnTo>
                    <a:pt x="4361" y="3195"/>
                  </a:lnTo>
                  <a:cubicBezTo>
                    <a:pt x="4349" y="3192"/>
                    <a:pt x="4338" y="3190"/>
                    <a:pt x="4326" y="3190"/>
                  </a:cubicBezTo>
                  <a:cubicBezTo>
                    <a:pt x="4271" y="3190"/>
                    <a:pt x="4217" y="3225"/>
                    <a:pt x="4194" y="3278"/>
                  </a:cubicBezTo>
                  <a:cubicBezTo>
                    <a:pt x="4129" y="3418"/>
                    <a:pt x="4045" y="3557"/>
                    <a:pt x="3953" y="3677"/>
                  </a:cubicBezTo>
                  <a:cubicBezTo>
                    <a:pt x="3906" y="3733"/>
                    <a:pt x="3906" y="3807"/>
                    <a:pt x="3953" y="3863"/>
                  </a:cubicBezTo>
                  <a:lnTo>
                    <a:pt x="4194" y="4206"/>
                  </a:lnTo>
                  <a:cubicBezTo>
                    <a:pt x="4212" y="4225"/>
                    <a:pt x="4203" y="4252"/>
                    <a:pt x="4184" y="4262"/>
                  </a:cubicBezTo>
                  <a:lnTo>
                    <a:pt x="3656" y="4651"/>
                  </a:lnTo>
                  <a:cubicBezTo>
                    <a:pt x="3648" y="4655"/>
                    <a:pt x="3639" y="4657"/>
                    <a:pt x="3630" y="4657"/>
                  </a:cubicBezTo>
                  <a:cubicBezTo>
                    <a:pt x="3617" y="4657"/>
                    <a:pt x="3605" y="4653"/>
                    <a:pt x="3600" y="4642"/>
                  </a:cubicBezTo>
                  <a:lnTo>
                    <a:pt x="3350" y="4299"/>
                  </a:lnTo>
                  <a:cubicBezTo>
                    <a:pt x="3324" y="4253"/>
                    <a:pt x="3279" y="4231"/>
                    <a:pt x="3233" y="4231"/>
                  </a:cubicBezTo>
                  <a:cubicBezTo>
                    <a:pt x="3213" y="4231"/>
                    <a:pt x="3193" y="4235"/>
                    <a:pt x="3173" y="4243"/>
                  </a:cubicBezTo>
                  <a:cubicBezTo>
                    <a:pt x="3025" y="4299"/>
                    <a:pt x="2876" y="4336"/>
                    <a:pt x="2719" y="4345"/>
                  </a:cubicBezTo>
                  <a:cubicBezTo>
                    <a:pt x="2654" y="4354"/>
                    <a:pt x="2598" y="4410"/>
                    <a:pt x="2580" y="4475"/>
                  </a:cubicBezTo>
                  <a:lnTo>
                    <a:pt x="2515" y="4902"/>
                  </a:lnTo>
                  <a:cubicBezTo>
                    <a:pt x="2515" y="4911"/>
                    <a:pt x="2505" y="4920"/>
                    <a:pt x="2496" y="4920"/>
                  </a:cubicBezTo>
                  <a:cubicBezTo>
                    <a:pt x="2496" y="4930"/>
                    <a:pt x="2478" y="4930"/>
                    <a:pt x="2468" y="4930"/>
                  </a:cubicBezTo>
                  <a:lnTo>
                    <a:pt x="1819" y="4828"/>
                  </a:lnTo>
                  <a:cubicBezTo>
                    <a:pt x="1810" y="4828"/>
                    <a:pt x="1800" y="4818"/>
                    <a:pt x="1800" y="4809"/>
                  </a:cubicBezTo>
                  <a:cubicBezTo>
                    <a:pt x="1791" y="4800"/>
                    <a:pt x="1791" y="4790"/>
                    <a:pt x="1791" y="4781"/>
                  </a:cubicBezTo>
                  <a:lnTo>
                    <a:pt x="1856" y="4364"/>
                  </a:lnTo>
                  <a:cubicBezTo>
                    <a:pt x="1865" y="4290"/>
                    <a:pt x="1828" y="4225"/>
                    <a:pt x="1772" y="4197"/>
                  </a:cubicBezTo>
                  <a:cubicBezTo>
                    <a:pt x="1624" y="4132"/>
                    <a:pt x="1494" y="4048"/>
                    <a:pt x="1374" y="3956"/>
                  </a:cubicBezTo>
                  <a:cubicBezTo>
                    <a:pt x="1346" y="3928"/>
                    <a:pt x="1309" y="3918"/>
                    <a:pt x="1281" y="3918"/>
                  </a:cubicBezTo>
                  <a:cubicBezTo>
                    <a:pt x="1244" y="3918"/>
                    <a:pt x="1216" y="3928"/>
                    <a:pt x="1188" y="3946"/>
                  </a:cubicBezTo>
                  <a:lnTo>
                    <a:pt x="845" y="4197"/>
                  </a:lnTo>
                  <a:cubicBezTo>
                    <a:pt x="836" y="4206"/>
                    <a:pt x="817" y="4206"/>
                    <a:pt x="808" y="4206"/>
                  </a:cubicBezTo>
                  <a:cubicBezTo>
                    <a:pt x="798" y="4206"/>
                    <a:pt x="789" y="4197"/>
                    <a:pt x="789" y="4187"/>
                  </a:cubicBezTo>
                  <a:lnTo>
                    <a:pt x="400" y="3659"/>
                  </a:lnTo>
                  <a:cubicBezTo>
                    <a:pt x="390" y="3649"/>
                    <a:pt x="390" y="3640"/>
                    <a:pt x="390" y="3631"/>
                  </a:cubicBezTo>
                  <a:cubicBezTo>
                    <a:pt x="390" y="3612"/>
                    <a:pt x="400" y="3603"/>
                    <a:pt x="409" y="3603"/>
                  </a:cubicBezTo>
                  <a:lnTo>
                    <a:pt x="752" y="3353"/>
                  </a:lnTo>
                  <a:cubicBezTo>
                    <a:pt x="808" y="3306"/>
                    <a:pt x="836" y="3241"/>
                    <a:pt x="808" y="3176"/>
                  </a:cubicBezTo>
                  <a:cubicBezTo>
                    <a:pt x="752" y="3028"/>
                    <a:pt x="715" y="2879"/>
                    <a:pt x="696" y="2722"/>
                  </a:cubicBezTo>
                  <a:cubicBezTo>
                    <a:pt x="696" y="2657"/>
                    <a:pt x="641" y="2601"/>
                    <a:pt x="567" y="2583"/>
                  </a:cubicBezTo>
                  <a:lnTo>
                    <a:pt x="149" y="2518"/>
                  </a:lnTo>
                  <a:cubicBezTo>
                    <a:pt x="140" y="2518"/>
                    <a:pt x="131" y="2508"/>
                    <a:pt x="121" y="2499"/>
                  </a:cubicBezTo>
                  <a:cubicBezTo>
                    <a:pt x="121" y="2490"/>
                    <a:pt x="121" y="2481"/>
                    <a:pt x="121" y="2471"/>
                  </a:cubicBezTo>
                  <a:lnTo>
                    <a:pt x="223" y="1822"/>
                  </a:lnTo>
                  <a:cubicBezTo>
                    <a:pt x="223" y="1813"/>
                    <a:pt x="233" y="1803"/>
                    <a:pt x="242" y="1794"/>
                  </a:cubicBezTo>
                  <a:lnTo>
                    <a:pt x="270" y="1794"/>
                  </a:lnTo>
                  <a:lnTo>
                    <a:pt x="687" y="1859"/>
                  </a:lnTo>
                  <a:cubicBezTo>
                    <a:pt x="694" y="1860"/>
                    <a:pt x="700" y="1860"/>
                    <a:pt x="707" y="1860"/>
                  </a:cubicBezTo>
                  <a:cubicBezTo>
                    <a:pt x="767" y="1860"/>
                    <a:pt x="829" y="1825"/>
                    <a:pt x="854" y="1766"/>
                  </a:cubicBezTo>
                  <a:cubicBezTo>
                    <a:pt x="919" y="1627"/>
                    <a:pt x="1003" y="1497"/>
                    <a:pt x="1095" y="1377"/>
                  </a:cubicBezTo>
                  <a:cubicBezTo>
                    <a:pt x="1142" y="1321"/>
                    <a:pt x="1142" y="1247"/>
                    <a:pt x="1105" y="1191"/>
                  </a:cubicBezTo>
                  <a:lnTo>
                    <a:pt x="854" y="839"/>
                  </a:lnTo>
                  <a:cubicBezTo>
                    <a:pt x="836" y="820"/>
                    <a:pt x="845" y="801"/>
                    <a:pt x="863" y="783"/>
                  </a:cubicBezTo>
                  <a:lnTo>
                    <a:pt x="1392" y="403"/>
                  </a:lnTo>
                  <a:cubicBezTo>
                    <a:pt x="1399" y="396"/>
                    <a:pt x="1408" y="392"/>
                    <a:pt x="1416" y="392"/>
                  </a:cubicBezTo>
                  <a:cubicBezTo>
                    <a:pt x="1429" y="392"/>
                    <a:pt x="1442" y="400"/>
                    <a:pt x="1448" y="412"/>
                  </a:cubicBezTo>
                  <a:lnTo>
                    <a:pt x="1698" y="755"/>
                  </a:lnTo>
                  <a:cubicBezTo>
                    <a:pt x="1733" y="797"/>
                    <a:pt x="1778" y="818"/>
                    <a:pt x="1826" y="818"/>
                  </a:cubicBezTo>
                  <a:cubicBezTo>
                    <a:pt x="1842" y="818"/>
                    <a:pt x="1858" y="815"/>
                    <a:pt x="1875" y="811"/>
                  </a:cubicBezTo>
                  <a:cubicBezTo>
                    <a:pt x="2023" y="755"/>
                    <a:pt x="2171" y="718"/>
                    <a:pt x="2329" y="699"/>
                  </a:cubicBezTo>
                  <a:cubicBezTo>
                    <a:pt x="2394" y="690"/>
                    <a:pt x="2450" y="644"/>
                    <a:pt x="2468" y="570"/>
                  </a:cubicBezTo>
                  <a:lnTo>
                    <a:pt x="2533" y="152"/>
                  </a:lnTo>
                  <a:cubicBezTo>
                    <a:pt x="2533" y="134"/>
                    <a:pt x="2561" y="115"/>
                    <a:pt x="2580" y="115"/>
                  </a:cubicBezTo>
                  <a:close/>
                  <a:moveTo>
                    <a:pt x="2565" y="0"/>
                  </a:moveTo>
                  <a:cubicBezTo>
                    <a:pt x="2533" y="0"/>
                    <a:pt x="2505" y="11"/>
                    <a:pt x="2478" y="32"/>
                  </a:cubicBezTo>
                  <a:cubicBezTo>
                    <a:pt x="2440" y="50"/>
                    <a:pt x="2422" y="87"/>
                    <a:pt x="2413" y="134"/>
                  </a:cubicBezTo>
                  <a:lnTo>
                    <a:pt x="2348" y="551"/>
                  </a:lnTo>
                  <a:cubicBezTo>
                    <a:pt x="2348" y="570"/>
                    <a:pt x="2329" y="579"/>
                    <a:pt x="2311" y="579"/>
                  </a:cubicBezTo>
                  <a:cubicBezTo>
                    <a:pt x="2153" y="597"/>
                    <a:pt x="1986" y="644"/>
                    <a:pt x="1837" y="699"/>
                  </a:cubicBezTo>
                  <a:cubicBezTo>
                    <a:pt x="1819" y="699"/>
                    <a:pt x="1800" y="699"/>
                    <a:pt x="1791" y="681"/>
                  </a:cubicBezTo>
                  <a:lnTo>
                    <a:pt x="1541" y="338"/>
                  </a:lnTo>
                  <a:cubicBezTo>
                    <a:pt x="1512" y="297"/>
                    <a:pt x="1461" y="275"/>
                    <a:pt x="1412" y="275"/>
                  </a:cubicBezTo>
                  <a:cubicBezTo>
                    <a:pt x="1382" y="275"/>
                    <a:pt x="1352" y="283"/>
                    <a:pt x="1327" y="301"/>
                  </a:cubicBezTo>
                  <a:lnTo>
                    <a:pt x="789" y="690"/>
                  </a:lnTo>
                  <a:cubicBezTo>
                    <a:pt x="724" y="737"/>
                    <a:pt x="706" y="839"/>
                    <a:pt x="752" y="904"/>
                  </a:cubicBezTo>
                  <a:lnTo>
                    <a:pt x="1003" y="1256"/>
                  </a:lnTo>
                  <a:cubicBezTo>
                    <a:pt x="1021" y="1265"/>
                    <a:pt x="1021" y="1284"/>
                    <a:pt x="1003" y="1302"/>
                  </a:cubicBezTo>
                  <a:cubicBezTo>
                    <a:pt x="900" y="1423"/>
                    <a:pt x="817" y="1571"/>
                    <a:pt x="743" y="1720"/>
                  </a:cubicBezTo>
                  <a:cubicBezTo>
                    <a:pt x="743" y="1729"/>
                    <a:pt x="724" y="1738"/>
                    <a:pt x="706" y="1738"/>
                  </a:cubicBezTo>
                  <a:lnTo>
                    <a:pt x="288" y="1673"/>
                  </a:lnTo>
                  <a:cubicBezTo>
                    <a:pt x="277" y="1671"/>
                    <a:pt x="266" y="1670"/>
                    <a:pt x="255" y="1670"/>
                  </a:cubicBezTo>
                  <a:cubicBezTo>
                    <a:pt x="223" y="1670"/>
                    <a:pt x="195" y="1680"/>
                    <a:pt x="168" y="1701"/>
                  </a:cubicBezTo>
                  <a:cubicBezTo>
                    <a:pt x="140" y="1720"/>
                    <a:pt x="112" y="1757"/>
                    <a:pt x="103" y="1803"/>
                  </a:cubicBezTo>
                  <a:lnTo>
                    <a:pt x="1" y="2453"/>
                  </a:lnTo>
                  <a:cubicBezTo>
                    <a:pt x="1" y="2490"/>
                    <a:pt x="10" y="2536"/>
                    <a:pt x="28" y="2564"/>
                  </a:cubicBezTo>
                  <a:cubicBezTo>
                    <a:pt x="56" y="2601"/>
                    <a:pt x="93" y="2620"/>
                    <a:pt x="131" y="2629"/>
                  </a:cubicBezTo>
                  <a:lnTo>
                    <a:pt x="548" y="2694"/>
                  </a:lnTo>
                  <a:cubicBezTo>
                    <a:pt x="567" y="2703"/>
                    <a:pt x="585" y="2712"/>
                    <a:pt x="585" y="2731"/>
                  </a:cubicBezTo>
                  <a:cubicBezTo>
                    <a:pt x="604" y="2898"/>
                    <a:pt x="641" y="3056"/>
                    <a:pt x="696" y="3213"/>
                  </a:cubicBezTo>
                  <a:cubicBezTo>
                    <a:pt x="706" y="3223"/>
                    <a:pt x="696" y="3241"/>
                    <a:pt x="687" y="3251"/>
                  </a:cubicBezTo>
                  <a:lnTo>
                    <a:pt x="344" y="3501"/>
                  </a:lnTo>
                  <a:cubicBezTo>
                    <a:pt x="307" y="3529"/>
                    <a:pt x="288" y="3566"/>
                    <a:pt x="279" y="3603"/>
                  </a:cubicBezTo>
                  <a:cubicBezTo>
                    <a:pt x="270" y="3649"/>
                    <a:pt x="279" y="3687"/>
                    <a:pt x="307" y="3724"/>
                  </a:cubicBezTo>
                  <a:lnTo>
                    <a:pt x="696" y="4252"/>
                  </a:lnTo>
                  <a:cubicBezTo>
                    <a:pt x="715" y="4290"/>
                    <a:pt x="752" y="4308"/>
                    <a:pt x="798" y="4317"/>
                  </a:cubicBezTo>
                  <a:cubicBezTo>
                    <a:pt x="808" y="4320"/>
                    <a:pt x="817" y="4321"/>
                    <a:pt x="826" y="4321"/>
                  </a:cubicBezTo>
                  <a:cubicBezTo>
                    <a:pt x="854" y="4321"/>
                    <a:pt x="882" y="4310"/>
                    <a:pt x="910" y="4290"/>
                  </a:cubicBezTo>
                  <a:lnTo>
                    <a:pt x="1253" y="4039"/>
                  </a:lnTo>
                  <a:cubicBezTo>
                    <a:pt x="1262" y="4034"/>
                    <a:pt x="1272" y="4032"/>
                    <a:pt x="1280" y="4032"/>
                  </a:cubicBezTo>
                  <a:cubicBezTo>
                    <a:pt x="1288" y="4032"/>
                    <a:pt x="1295" y="4034"/>
                    <a:pt x="1299" y="4039"/>
                  </a:cubicBezTo>
                  <a:cubicBezTo>
                    <a:pt x="1429" y="4141"/>
                    <a:pt x="1568" y="4234"/>
                    <a:pt x="1726" y="4299"/>
                  </a:cubicBezTo>
                  <a:cubicBezTo>
                    <a:pt x="1735" y="4308"/>
                    <a:pt x="1745" y="4327"/>
                    <a:pt x="1745" y="4345"/>
                  </a:cubicBezTo>
                  <a:lnTo>
                    <a:pt x="1670" y="4763"/>
                  </a:lnTo>
                  <a:cubicBezTo>
                    <a:pt x="1670" y="4800"/>
                    <a:pt x="1680" y="4846"/>
                    <a:pt x="1698" y="4874"/>
                  </a:cubicBezTo>
                  <a:cubicBezTo>
                    <a:pt x="1726" y="4911"/>
                    <a:pt x="1763" y="4930"/>
                    <a:pt x="1800" y="4939"/>
                  </a:cubicBezTo>
                  <a:lnTo>
                    <a:pt x="2450" y="5041"/>
                  </a:lnTo>
                  <a:cubicBezTo>
                    <a:pt x="2459" y="5041"/>
                    <a:pt x="2468" y="5050"/>
                    <a:pt x="2478" y="5050"/>
                  </a:cubicBezTo>
                  <a:cubicBezTo>
                    <a:pt x="2515" y="5050"/>
                    <a:pt x="2542" y="5041"/>
                    <a:pt x="2570" y="5013"/>
                  </a:cubicBezTo>
                  <a:cubicBezTo>
                    <a:pt x="2598" y="4995"/>
                    <a:pt x="2626" y="4957"/>
                    <a:pt x="2635" y="4911"/>
                  </a:cubicBezTo>
                  <a:lnTo>
                    <a:pt x="2700" y="4494"/>
                  </a:lnTo>
                  <a:cubicBezTo>
                    <a:pt x="2700" y="4475"/>
                    <a:pt x="2719" y="4466"/>
                    <a:pt x="2728" y="4466"/>
                  </a:cubicBezTo>
                  <a:cubicBezTo>
                    <a:pt x="2895" y="4447"/>
                    <a:pt x="3062" y="4401"/>
                    <a:pt x="3210" y="4345"/>
                  </a:cubicBezTo>
                  <a:cubicBezTo>
                    <a:pt x="3229" y="4345"/>
                    <a:pt x="3247" y="4345"/>
                    <a:pt x="3257" y="4364"/>
                  </a:cubicBezTo>
                  <a:lnTo>
                    <a:pt x="3507" y="4707"/>
                  </a:lnTo>
                  <a:cubicBezTo>
                    <a:pt x="3536" y="4747"/>
                    <a:pt x="3587" y="4770"/>
                    <a:pt x="3636" y="4770"/>
                  </a:cubicBezTo>
                  <a:cubicBezTo>
                    <a:pt x="3666" y="4770"/>
                    <a:pt x="3696" y="4762"/>
                    <a:pt x="3721" y="4744"/>
                  </a:cubicBezTo>
                  <a:lnTo>
                    <a:pt x="4259" y="4354"/>
                  </a:lnTo>
                  <a:cubicBezTo>
                    <a:pt x="4324" y="4299"/>
                    <a:pt x="4342" y="4206"/>
                    <a:pt x="4286" y="4132"/>
                  </a:cubicBezTo>
                  <a:lnTo>
                    <a:pt x="4036" y="3789"/>
                  </a:lnTo>
                  <a:cubicBezTo>
                    <a:pt x="4027" y="3779"/>
                    <a:pt x="4027" y="3761"/>
                    <a:pt x="4036" y="3742"/>
                  </a:cubicBezTo>
                  <a:cubicBezTo>
                    <a:pt x="4147" y="3622"/>
                    <a:pt x="4231" y="3473"/>
                    <a:pt x="4296" y="3325"/>
                  </a:cubicBezTo>
                  <a:cubicBezTo>
                    <a:pt x="4303" y="3311"/>
                    <a:pt x="4314" y="3303"/>
                    <a:pt x="4327" y="3303"/>
                  </a:cubicBezTo>
                  <a:cubicBezTo>
                    <a:pt x="4332" y="3303"/>
                    <a:pt x="4337" y="3304"/>
                    <a:pt x="4342" y="3306"/>
                  </a:cubicBezTo>
                  <a:lnTo>
                    <a:pt x="4760" y="3371"/>
                  </a:lnTo>
                  <a:cubicBezTo>
                    <a:pt x="4771" y="3373"/>
                    <a:pt x="4782" y="3375"/>
                    <a:pt x="4793" y="3375"/>
                  </a:cubicBezTo>
                  <a:cubicBezTo>
                    <a:pt x="4825" y="3375"/>
                    <a:pt x="4852" y="3364"/>
                    <a:pt x="4880" y="3343"/>
                  </a:cubicBezTo>
                  <a:cubicBezTo>
                    <a:pt x="4908" y="3315"/>
                    <a:pt x="4936" y="3278"/>
                    <a:pt x="4936" y="3241"/>
                  </a:cubicBezTo>
                  <a:lnTo>
                    <a:pt x="5047" y="2592"/>
                  </a:lnTo>
                  <a:cubicBezTo>
                    <a:pt x="5056" y="2508"/>
                    <a:pt x="5001" y="2425"/>
                    <a:pt x="4917" y="2416"/>
                  </a:cubicBezTo>
                  <a:lnTo>
                    <a:pt x="4491" y="2351"/>
                  </a:lnTo>
                  <a:cubicBezTo>
                    <a:pt x="4481" y="2341"/>
                    <a:pt x="4463" y="2332"/>
                    <a:pt x="4463" y="2314"/>
                  </a:cubicBezTo>
                  <a:cubicBezTo>
                    <a:pt x="4444" y="2147"/>
                    <a:pt x="4407" y="1989"/>
                    <a:pt x="4351" y="1831"/>
                  </a:cubicBezTo>
                  <a:cubicBezTo>
                    <a:pt x="4342" y="1822"/>
                    <a:pt x="4351" y="1803"/>
                    <a:pt x="4361" y="1794"/>
                  </a:cubicBezTo>
                  <a:lnTo>
                    <a:pt x="4704" y="1544"/>
                  </a:lnTo>
                  <a:cubicBezTo>
                    <a:pt x="4741" y="1516"/>
                    <a:pt x="4760" y="1479"/>
                    <a:pt x="4769" y="1442"/>
                  </a:cubicBezTo>
                  <a:cubicBezTo>
                    <a:pt x="4778" y="1395"/>
                    <a:pt x="4769" y="1358"/>
                    <a:pt x="4741" y="1321"/>
                  </a:cubicBezTo>
                  <a:lnTo>
                    <a:pt x="4351" y="792"/>
                  </a:lnTo>
                  <a:cubicBezTo>
                    <a:pt x="4333" y="755"/>
                    <a:pt x="4296" y="737"/>
                    <a:pt x="4249" y="727"/>
                  </a:cubicBezTo>
                  <a:cubicBezTo>
                    <a:pt x="4240" y="725"/>
                    <a:pt x="4230" y="724"/>
                    <a:pt x="4220" y="724"/>
                  </a:cubicBezTo>
                  <a:cubicBezTo>
                    <a:pt x="4190" y="724"/>
                    <a:pt x="4159" y="734"/>
                    <a:pt x="4138" y="755"/>
                  </a:cubicBezTo>
                  <a:lnTo>
                    <a:pt x="3795" y="1006"/>
                  </a:lnTo>
                  <a:cubicBezTo>
                    <a:pt x="3786" y="1010"/>
                    <a:pt x="3776" y="1013"/>
                    <a:pt x="3768" y="1013"/>
                  </a:cubicBezTo>
                  <a:cubicBezTo>
                    <a:pt x="3760" y="1013"/>
                    <a:pt x="3753" y="1010"/>
                    <a:pt x="3748" y="1006"/>
                  </a:cubicBezTo>
                  <a:cubicBezTo>
                    <a:pt x="3619" y="904"/>
                    <a:pt x="3479" y="811"/>
                    <a:pt x="3322" y="746"/>
                  </a:cubicBezTo>
                  <a:cubicBezTo>
                    <a:pt x="3312" y="737"/>
                    <a:pt x="3303" y="718"/>
                    <a:pt x="3303" y="709"/>
                  </a:cubicBezTo>
                  <a:lnTo>
                    <a:pt x="3368" y="282"/>
                  </a:lnTo>
                  <a:cubicBezTo>
                    <a:pt x="3387" y="199"/>
                    <a:pt x="3331" y="124"/>
                    <a:pt x="3247" y="106"/>
                  </a:cubicBezTo>
                  <a:lnTo>
                    <a:pt x="2598" y="4"/>
                  </a:lnTo>
                  <a:cubicBezTo>
                    <a:pt x="2587" y="1"/>
                    <a:pt x="2576" y="0"/>
                    <a:pt x="2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2058200" y="2676025"/>
              <a:ext cx="27400" cy="28550"/>
            </a:xfrm>
            <a:custGeom>
              <a:avLst/>
              <a:gdLst/>
              <a:ahLst/>
              <a:cxnLst/>
              <a:rect l="l" t="t" r="r" b="b"/>
              <a:pathLst>
                <a:path w="1096" h="1142" extrusionOk="0">
                  <a:moveTo>
                    <a:pt x="956" y="0"/>
                  </a:moveTo>
                  <a:cubicBezTo>
                    <a:pt x="937" y="0"/>
                    <a:pt x="910" y="9"/>
                    <a:pt x="891" y="19"/>
                  </a:cubicBezTo>
                  <a:lnTo>
                    <a:pt x="75" y="445"/>
                  </a:lnTo>
                  <a:cubicBezTo>
                    <a:pt x="28" y="473"/>
                    <a:pt x="0" y="520"/>
                    <a:pt x="0" y="566"/>
                  </a:cubicBezTo>
                  <a:cubicBezTo>
                    <a:pt x="0" y="612"/>
                    <a:pt x="38" y="659"/>
                    <a:pt x="75" y="687"/>
                  </a:cubicBezTo>
                  <a:lnTo>
                    <a:pt x="84" y="687"/>
                  </a:lnTo>
                  <a:lnTo>
                    <a:pt x="891" y="1132"/>
                  </a:lnTo>
                  <a:cubicBezTo>
                    <a:pt x="910" y="1141"/>
                    <a:pt x="937" y="1141"/>
                    <a:pt x="956" y="1141"/>
                  </a:cubicBezTo>
                  <a:cubicBezTo>
                    <a:pt x="1030" y="1141"/>
                    <a:pt x="1086" y="1085"/>
                    <a:pt x="1086" y="1011"/>
                  </a:cubicBezTo>
                  <a:cubicBezTo>
                    <a:pt x="1086" y="956"/>
                    <a:pt x="1067" y="909"/>
                    <a:pt x="1021" y="891"/>
                  </a:cubicBezTo>
                  <a:lnTo>
                    <a:pt x="427" y="566"/>
                  </a:lnTo>
                  <a:lnTo>
                    <a:pt x="1021" y="260"/>
                  </a:lnTo>
                  <a:cubicBezTo>
                    <a:pt x="1067" y="232"/>
                    <a:pt x="1095" y="186"/>
                    <a:pt x="1095" y="139"/>
                  </a:cubicBezTo>
                  <a:cubicBezTo>
                    <a:pt x="1095" y="65"/>
                    <a:pt x="1030"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2088825" y="2662325"/>
              <a:ext cx="22975" cy="53375"/>
            </a:xfrm>
            <a:custGeom>
              <a:avLst/>
              <a:gdLst/>
              <a:ahLst/>
              <a:cxnLst/>
              <a:rect l="l" t="t" r="r" b="b"/>
              <a:pathLst>
                <a:path w="919" h="2135" extrusionOk="0">
                  <a:moveTo>
                    <a:pt x="751" y="1"/>
                  </a:moveTo>
                  <a:cubicBezTo>
                    <a:pt x="677" y="1"/>
                    <a:pt x="612" y="47"/>
                    <a:pt x="584" y="121"/>
                  </a:cubicBezTo>
                  <a:lnTo>
                    <a:pt x="9" y="1921"/>
                  </a:lnTo>
                  <a:cubicBezTo>
                    <a:pt x="0" y="1930"/>
                    <a:pt x="0" y="1949"/>
                    <a:pt x="0" y="1967"/>
                  </a:cubicBezTo>
                  <a:cubicBezTo>
                    <a:pt x="0" y="2042"/>
                    <a:pt x="46" y="2107"/>
                    <a:pt x="121" y="2134"/>
                  </a:cubicBezTo>
                  <a:lnTo>
                    <a:pt x="167" y="2134"/>
                  </a:lnTo>
                  <a:cubicBezTo>
                    <a:pt x="241" y="2134"/>
                    <a:pt x="306" y="2088"/>
                    <a:pt x="325" y="2023"/>
                  </a:cubicBezTo>
                  <a:lnTo>
                    <a:pt x="909" y="242"/>
                  </a:lnTo>
                  <a:cubicBezTo>
                    <a:pt x="909" y="223"/>
                    <a:pt x="918" y="205"/>
                    <a:pt x="918" y="186"/>
                  </a:cubicBezTo>
                  <a:cubicBezTo>
                    <a:pt x="918" y="84"/>
                    <a:pt x="844"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2114100" y="2676025"/>
              <a:ext cx="27150" cy="28550"/>
            </a:xfrm>
            <a:custGeom>
              <a:avLst/>
              <a:gdLst/>
              <a:ahLst/>
              <a:cxnLst/>
              <a:rect l="l" t="t" r="r" b="b"/>
              <a:pathLst>
                <a:path w="1086" h="1142" extrusionOk="0">
                  <a:moveTo>
                    <a:pt x="130" y="0"/>
                  </a:moveTo>
                  <a:cubicBezTo>
                    <a:pt x="56" y="0"/>
                    <a:pt x="0" y="65"/>
                    <a:pt x="0" y="139"/>
                  </a:cubicBezTo>
                  <a:cubicBezTo>
                    <a:pt x="0" y="186"/>
                    <a:pt x="19" y="232"/>
                    <a:pt x="65" y="260"/>
                  </a:cubicBezTo>
                  <a:lnTo>
                    <a:pt x="659" y="566"/>
                  </a:lnTo>
                  <a:lnTo>
                    <a:pt x="74" y="891"/>
                  </a:lnTo>
                  <a:cubicBezTo>
                    <a:pt x="28" y="909"/>
                    <a:pt x="0" y="956"/>
                    <a:pt x="0" y="1011"/>
                  </a:cubicBezTo>
                  <a:cubicBezTo>
                    <a:pt x="0" y="1076"/>
                    <a:pt x="56" y="1141"/>
                    <a:pt x="130" y="1141"/>
                  </a:cubicBezTo>
                  <a:cubicBezTo>
                    <a:pt x="158" y="1141"/>
                    <a:pt x="176" y="1141"/>
                    <a:pt x="195" y="1132"/>
                  </a:cubicBezTo>
                  <a:lnTo>
                    <a:pt x="1002" y="687"/>
                  </a:lnTo>
                  <a:lnTo>
                    <a:pt x="1011" y="687"/>
                  </a:lnTo>
                  <a:cubicBezTo>
                    <a:pt x="1058" y="659"/>
                    <a:pt x="1086" y="612"/>
                    <a:pt x="1086" y="566"/>
                  </a:cubicBezTo>
                  <a:cubicBezTo>
                    <a:pt x="1086" y="520"/>
                    <a:pt x="1058" y="473"/>
                    <a:pt x="1011" y="445"/>
                  </a:cubicBezTo>
                  <a:lnTo>
                    <a:pt x="195" y="19"/>
                  </a:lnTo>
                  <a:cubicBezTo>
                    <a:pt x="176" y="9"/>
                    <a:pt x="158"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2002300" y="2589050"/>
              <a:ext cx="99050" cy="81425"/>
            </a:xfrm>
            <a:custGeom>
              <a:avLst/>
              <a:gdLst/>
              <a:ahLst/>
              <a:cxnLst/>
              <a:rect l="l" t="t" r="r" b="b"/>
              <a:pathLst>
                <a:path w="3962" h="3257" extrusionOk="0">
                  <a:moveTo>
                    <a:pt x="3906" y="0"/>
                  </a:moveTo>
                  <a:cubicBezTo>
                    <a:pt x="3535" y="0"/>
                    <a:pt x="3164" y="56"/>
                    <a:pt x="2802" y="158"/>
                  </a:cubicBezTo>
                  <a:cubicBezTo>
                    <a:pt x="1402" y="557"/>
                    <a:pt x="307" y="1744"/>
                    <a:pt x="1" y="3182"/>
                  </a:cubicBezTo>
                  <a:cubicBezTo>
                    <a:pt x="1" y="3219"/>
                    <a:pt x="19" y="3247"/>
                    <a:pt x="47" y="3256"/>
                  </a:cubicBezTo>
                  <a:lnTo>
                    <a:pt x="66" y="3256"/>
                  </a:lnTo>
                  <a:cubicBezTo>
                    <a:pt x="94" y="3256"/>
                    <a:pt x="112" y="3238"/>
                    <a:pt x="121" y="3210"/>
                  </a:cubicBezTo>
                  <a:cubicBezTo>
                    <a:pt x="409" y="1809"/>
                    <a:pt x="1476" y="659"/>
                    <a:pt x="2830" y="269"/>
                  </a:cubicBezTo>
                  <a:cubicBezTo>
                    <a:pt x="3183" y="167"/>
                    <a:pt x="3545" y="112"/>
                    <a:pt x="3906" y="112"/>
                  </a:cubicBezTo>
                  <a:cubicBezTo>
                    <a:pt x="3943" y="112"/>
                    <a:pt x="3962" y="93"/>
                    <a:pt x="3962" y="56"/>
                  </a:cubicBezTo>
                  <a:cubicBezTo>
                    <a:pt x="3962" y="28"/>
                    <a:pt x="3943"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2000925" y="2593400"/>
              <a:ext cx="203875" cy="194875"/>
            </a:xfrm>
            <a:custGeom>
              <a:avLst/>
              <a:gdLst/>
              <a:ahLst/>
              <a:cxnLst/>
              <a:rect l="l" t="t" r="r" b="b"/>
              <a:pathLst>
                <a:path w="8155" h="7795" extrusionOk="0">
                  <a:moveTo>
                    <a:pt x="5133" y="0"/>
                  </a:moveTo>
                  <a:cubicBezTo>
                    <a:pt x="5109" y="0"/>
                    <a:pt x="5082" y="17"/>
                    <a:pt x="5075" y="40"/>
                  </a:cubicBezTo>
                  <a:cubicBezTo>
                    <a:pt x="5065" y="77"/>
                    <a:pt x="5084" y="105"/>
                    <a:pt x="5112" y="114"/>
                  </a:cubicBezTo>
                  <a:cubicBezTo>
                    <a:pt x="6568" y="568"/>
                    <a:pt x="7626" y="1839"/>
                    <a:pt x="7802" y="3351"/>
                  </a:cubicBezTo>
                  <a:cubicBezTo>
                    <a:pt x="8034" y="5216"/>
                    <a:pt x="6846" y="7006"/>
                    <a:pt x="5037" y="7526"/>
                  </a:cubicBezTo>
                  <a:cubicBezTo>
                    <a:pt x="4682" y="7628"/>
                    <a:pt x="4319" y="7679"/>
                    <a:pt x="3958" y="7679"/>
                  </a:cubicBezTo>
                  <a:cubicBezTo>
                    <a:pt x="3207" y="7679"/>
                    <a:pt x="2467" y="7460"/>
                    <a:pt x="1828" y="7034"/>
                  </a:cubicBezTo>
                  <a:cubicBezTo>
                    <a:pt x="881" y="6413"/>
                    <a:pt x="260" y="5402"/>
                    <a:pt x="121" y="4270"/>
                  </a:cubicBezTo>
                  <a:cubicBezTo>
                    <a:pt x="121" y="4233"/>
                    <a:pt x="93" y="4214"/>
                    <a:pt x="56" y="4214"/>
                  </a:cubicBezTo>
                  <a:cubicBezTo>
                    <a:pt x="28" y="4223"/>
                    <a:pt x="0" y="4251"/>
                    <a:pt x="9" y="4279"/>
                  </a:cubicBezTo>
                  <a:cubicBezTo>
                    <a:pt x="149" y="5448"/>
                    <a:pt x="789" y="6487"/>
                    <a:pt x="1763" y="7136"/>
                  </a:cubicBezTo>
                  <a:cubicBezTo>
                    <a:pt x="2421" y="7572"/>
                    <a:pt x="3182" y="7795"/>
                    <a:pt x="3961" y="7795"/>
                  </a:cubicBezTo>
                  <a:cubicBezTo>
                    <a:pt x="4332" y="7795"/>
                    <a:pt x="4703" y="7739"/>
                    <a:pt x="5075" y="7637"/>
                  </a:cubicBezTo>
                  <a:cubicBezTo>
                    <a:pt x="6930" y="7108"/>
                    <a:pt x="8154" y="5253"/>
                    <a:pt x="7922" y="3333"/>
                  </a:cubicBezTo>
                  <a:cubicBezTo>
                    <a:pt x="7728" y="1774"/>
                    <a:pt x="6642" y="476"/>
                    <a:pt x="5149" y="3"/>
                  </a:cubicBezTo>
                  <a:cubicBezTo>
                    <a:pt x="5144" y="1"/>
                    <a:pt x="5139" y="0"/>
                    <a:pt x="5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012975" y="2606000"/>
              <a:ext cx="173975" cy="165350"/>
            </a:xfrm>
            <a:custGeom>
              <a:avLst/>
              <a:gdLst/>
              <a:ahLst/>
              <a:cxnLst/>
              <a:rect l="l" t="t" r="r" b="b"/>
              <a:pathLst>
                <a:path w="6959" h="6614" extrusionOk="0">
                  <a:moveTo>
                    <a:pt x="3479" y="83"/>
                  </a:moveTo>
                  <a:cubicBezTo>
                    <a:pt x="4110" y="83"/>
                    <a:pt x="4732" y="269"/>
                    <a:pt x="5260" y="621"/>
                  </a:cubicBezTo>
                  <a:cubicBezTo>
                    <a:pt x="6049" y="1141"/>
                    <a:pt x="6559" y="1985"/>
                    <a:pt x="6680" y="2922"/>
                  </a:cubicBezTo>
                  <a:cubicBezTo>
                    <a:pt x="6865" y="4480"/>
                    <a:pt x="5882" y="5974"/>
                    <a:pt x="4379" y="6400"/>
                  </a:cubicBezTo>
                  <a:cubicBezTo>
                    <a:pt x="4083" y="6484"/>
                    <a:pt x="3780" y="6526"/>
                    <a:pt x="3480" y="6526"/>
                  </a:cubicBezTo>
                  <a:cubicBezTo>
                    <a:pt x="2851" y="6526"/>
                    <a:pt x="2232" y="6344"/>
                    <a:pt x="1698" y="5992"/>
                  </a:cubicBezTo>
                  <a:cubicBezTo>
                    <a:pt x="919" y="5473"/>
                    <a:pt x="399" y="4629"/>
                    <a:pt x="279" y="3692"/>
                  </a:cubicBezTo>
                  <a:cubicBezTo>
                    <a:pt x="93" y="2133"/>
                    <a:pt x="1086" y="640"/>
                    <a:pt x="2589" y="213"/>
                  </a:cubicBezTo>
                  <a:cubicBezTo>
                    <a:pt x="2886" y="129"/>
                    <a:pt x="3182" y="83"/>
                    <a:pt x="3479" y="83"/>
                  </a:cubicBezTo>
                  <a:close/>
                  <a:moveTo>
                    <a:pt x="3477" y="0"/>
                  </a:moveTo>
                  <a:cubicBezTo>
                    <a:pt x="3171" y="0"/>
                    <a:pt x="2863" y="43"/>
                    <a:pt x="2561" y="129"/>
                  </a:cubicBezTo>
                  <a:cubicBezTo>
                    <a:pt x="1021" y="575"/>
                    <a:pt x="1" y="2105"/>
                    <a:pt x="195" y="3701"/>
                  </a:cubicBezTo>
                  <a:cubicBezTo>
                    <a:pt x="316" y="4666"/>
                    <a:pt x="845" y="5528"/>
                    <a:pt x="1652" y="6066"/>
                  </a:cubicBezTo>
                  <a:cubicBezTo>
                    <a:pt x="2199" y="6428"/>
                    <a:pt x="2839" y="6614"/>
                    <a:pt x="3479" y="6614"/>
                  </a:cubicBezTo>
                  <a:cubicBezTo>
                    <a:pt x="3785" y="6614"/>
                    <a:pt x="4101" y="6567"/>
                    <a:pt x="4398" y="6484"/>
                  </a:cubicBezTo>
                  <a:cubicBezTo>
                    <a:pt x="5938" y="6039"/>
                    <a:pt x="6958" y="4508"/>
                    <a:pt x="6763" y="2912"/>
                  </a:cubicBezTo>
                  <a:cubicBezTo>
                    <a:pt x="6643" y="1948"/>
                    <a:pt x="6114" y="1085"/>
                    <a:pt x="5307" y="547"/>
                  </a:cubicBezTo>
                  <a:cubicBezTo>
                    <a:pt x="4760" y="188"/>
                    <a:pt x="4123" y="0"/>
                    <a:pt x="3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033850" y="2508575"/>
              <a:ext cx="13250" cy="56600"/>
            </a:xfrm>
            <a:custGeom>
              <a:avLst/>
              <a:gdLst/>
              <a:ahLst/>
              <a:cxnLst/>
              <a:rect l="l" t="t" r="r" b="b"/>
              <a:pathLst>
                <a:path w="530" h="2264" extrusionOk="0">
                  <a:moveTo>
                    <a:pt x="232" y="0"/>
                  </a:moveTo>
                  <a:cubicBezTo>
                    <a:pt x="102" y="0"/>
                    <a:pt x="0" y="102"/>
                    <a:pt x="0" y="232"/>
                  </a:cubicBezTo>
                  <a:lnTo>
                    <a:pt x="0" y="2023"/>
                  </a:lnTo>
                  <a:cubicBezTo>
                    <a:pt x="0" y="2152"/>
                    <a:pt x="102" y="2264"/>
                    <a:pt x="232" y="2264"/>
                  </a:cubicBezTo>
                  <a:lnTo>
                    <a:pt x="288" y="2264"/>
                  </a:lnTo>
                  <a:cubicBezTo>
                    <a:pt x="418" y="2264"/>
                    <a:pt x="529" y="2152"/>
                    <a:pt x="520" y="2023"/>
                  </a:cubicBezTo>
                  <a:lnTo>
                    <a:pt x="520" y="232"/>
                  </a:lnTo>
                  <a:cubicBezTo>
                    <a:pt x="520" y="102"/>
                    <a:pt x="418"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2032450" y="2507175"/>
              <a:ext cx="16025" cy="59400"/>
            </a:xfrm>
            <a:custGeom>
              <a:avLst/>
              <a:gdLst/>
              <a:ahLst/>
              <a:cxnLst/>
              <a:rect l="l" t="t" r="r" b="b"/>
              <a:pathLst>
                <a:path w="641" h="2376" extrusionOk="0">
                  <a:moveTo>
                    <a:pt x="344" y="112"/>
                  </a:moveTo>
                  <a:cubicBezTo>
                    <a:pt x="446" y="112"/>
                    <a:pt x="520" y="195"/>
                    <a:pt x="520" y="288"/>
                  </a:cubicBezTo>
                  <a:lnTo>
                    <a:pt x="520" y="2079"/>
                  </a:lnTo>
                  <a:cubicBezTo>
                    <a:pt x="520" y="2181"/>
                    <a:pt x="446" y="2255"/>
                    <a:pt x="344" y="2255"/>
                  </a:cubicBezTo>
                  <a:lnTo>
                    <a:pt x="298" y="2255"/>
                  </a:lnTo>
                  <a:cubicBezTo>
                    <a:pt x="196" y="2255"/>
                    <a:pt x="121" y="2181"/>
                    <a:pt x="121" y="2079"/>
                  </a:cubicBezTo>
                  <a:lnTo>
                    <a:pt x="121" y="288"/>
                  </a:lnTo>
                  <a:cubicBezTo>
                    <a:pt x="121" y="195"/>
                    <a:pt x="196" y="112"/>
                    <a:pt x="298" y="112"/>
                  </a:cubicBezTo>
                  <a:close/>
                  <a:moveTo>
                    <a:pt x="288" y="1"/>
                  </a:moveTo>
                  <a:cubicBezTo>
                    <a:pt x="131" y="1"/>
                    <a:pt x="1" y="131"/>
                    <a:pt x="1" y="288"/>
                  </a:cubicBezTo>
                  <a:lnTo>
                    <a:pt x="1" y="2079"/>
                  </a:lnTo>
                  <a:cubicBezTo>
                    <a:pt x="1" y="2246"/>
                    <a:pt x="131" y="2375"/>
                    <a:pt x="288" y="2375"/>
                  </a:cubicBezTo>
                  <a:lnTo>
                    <a:pt x="344" y="2375"/>
                  </a:lnTo>
                  <a:cubicBezTo>
                    <a:pt x="511" y="2375"/>
                    <a:pt x="641" y="2246"/>
                    <a:pt x="641" y="2079"/>
                  </a:cubicBezTo>
                  <a:lnTo>
                    <a:pt x="641" y="288"/>
                  </a:lnTo>
                  <a:cubicBezTo>
                    <a:pt x="641" y="131"/>
                    <a:pt x="502"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1764350" y="2410475"/>
              <a:ext cx="53850" cy="477775"/>
            </a:xfrm>
            <a:custGeom>
              <a:avLst/>
              <a:gdLst/>
              <a:ahLst/>
              <a:cxnLst/>
              <a:rect l="l" t="t" r="r" b="b"/>
              <a:pathLst>
                <a:path w="2154" h="19111" extrusionOk="0">
                  <a:moveTo>
                    <a:pt x="1615" y="0"/>
                  </a:moveTo>
                  <a:cubicBezTo>
                    <a:pt x="725" y="0"/>
                    <a:pt x="1" y="724"/>
                    <a:pt x="1" y="1614"/>
                  </a:cubicBezTo>
                  <a:lnTo>
                    <a:pt x="1" y="17496"/>
                  </a:lnTo>
                  <a:cubicBezTo>
                    <a:pt x="1" y="18387"/>
                    <a:pt x="725" y="19110"/>
                    <a:pt x="1615" y="19110"/>
                  </a:cubicBezTo>
                  <a:lnTo>
                    <a:pt x="2153" y="19110"/>
                  </a:lnTo>
                  <a:cubicBezTo>
                    <a:pt x="1272" y="19110"/>
                    <a:pt x="558" y="18396"/>
                    <a:pt x="558" y="17505"/>
                  </a:cubicBezTo>
                  <a:lnTo>
                    <a:pt x="558" y="1605"/>
                  </a:lnTo>
                  <a:cubicBezTo>
                    <a:pt x="558" y="724"/>
                    <a:pt x="1272" y="0"/>
                    <a:pt x="2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1762975" y="2409075"/>
              <a:ext cx="55225" cy="480550"/>
            </a:xfrm>
            <a:custGeom>
              <a:avLst/>
              <a:gdLst/>
              <a:ahLst/>
              <a:cxnLst/>
              <a:rect l="l" t="t" r="r" b="b"/>
              <a:pathLst>
                <a:path w="2209" h="19222" extrusionOk="0">
                  <a:moveTo>
                    <a:pt x="1596" y="121"/>
                  </a:moveTo>
                  <a:lnTo>
                    <a:pt x="1596" y="121"/>
                  </a:lnTo>
                  <a:cubicBezTo>
                    <a:pt x="984" y="362"/>
                    <a:pt x="548" y="965"/>
                    <a:pt x="548" y="1661"/>
                  </a:cubicBezTo>
                  <a:lnTo>
                    <a:pt x="548" y="17561"/>
                  </a:lnTo>
                  <a:cubicBezTo>
                    <a:pt x="548" y="18266"/>
                    <a:pt x="984" y="18860"/>
                    <a:pt x="1596" y="19110"/>
                  </a:cubicBezTo>
                  <a:cubicBezTo>
                    <a:pt x="770" y="19073"/>
                    <a:pt x="112" y="18387"/>
                    <a:pt x="112" y="17552"/>
                  </a:cubicBezTo>
                  <a:lnTo>
                    <a:pt x="112" y="1670"/>
                  </a:lnTo>
                  <a:cubicBezTo>
                    <a:pt x="112" y="836"/>
                    <a:pt x="770" y="158"/>
                    <a:pt x="1596" y="121"/>
                  </a:cubicBezTo>
                  <a:close/>
                  <a:moveTo>
                    <a:pt x="1670" y="1"/>
                  </a:moveTo>
                  <a:cubicBezTo>
                    <a:pt x="742" y="1"/>
                    <a:pt x="0" y="752"/>
                    <a:pt x="0" y="1670"/>
                  </a:cubicBezTo>
                  <a:lnTo>
                    <a:pt x="0" y="17552"/>
                  </a:lnTo>
                  <a:cubicBezTo>
                    <a:pt x="0" y="18480"/>
                    <a:pt x="742" y="19222"/>
                    <a:pt x="1670" y="19222"/>
                  </a:cubicBezTo>
                  <a:lnTo>
                    <a:pt x="2208" y="19222"/>
                  </a:lnTo>
                  <a:lnTo>
                    <a:pt x="2208" y="19110"/>
                  </a:lnTo>
                  <a:cubicBezTo>
                    <a:pt x="1364" y="19110"/>
                    <a:pt x="668" y="18415"/>
                    <a:pt x="668" y="17561"/>
                  </a:cubicBezTo>
                  <a:lnTo>
                    <a:pt x="668" y="1661"/>
                  </a:lnTo>
                  <a:cubicBezTo>
                    <a:pt x="668" y="808"/>
                    <a:pt x="1364" y="121"/>
                    <a:pt x="2208" y="121"/>
                  </a:cubicBezTo>
                  <a:lnTo>
                    <a:pt x="2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1768300" y="2473550"/>
              <a:ext cx="6750" cy="56375"/>
            </a:xfrm>
            <a:custGeom>
              <a:avLst/>
              <a:gdLst/>
              <a:ahLst/>
              <a:cxnLst/>
              <a:rect l="l" t="t" r="r" b="b"/>
              <a:pathLst>
                <a:path w="270" h="2255" extrusionOk="0">
                  <a:moveTo>
                    <a:pt x="140" y="1"/>
                  </a:moveTo>
                  <a:cubicBezTo>
                    <a:pt x="56" y="1"/>
                    <a:pt x="1" y="56"/>
                    <a:pt x="1" y="130"/>
                  </a:cubicBezTo>
                  <a:lnTo>
                    <a:pt x="1" y="2125"/>
                  </a:lnTo>
                  <a:cubicBezTo>
                    <a:pt x="1" y="2199"/>
                    <a:pt x="56" y="2255"/>
                    <a:pt x="140" y="2255"/>
                  </a:cubicBezTo>
                  <a:cubicBezTo>
                    <a:pt x="214" y="2255"/>
                    <a:pt x="270" y="2199"/>
                    <a:pt x="270" y="2125"/>
                  </a:cubicBezTo>
                  <a:lnTo>
                    <a:pt x="270" y="130"/>
                  </a:lnTo>
                  <a:cubicBezTo>
                    <a:pt x="270" y="5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1766088" y="2471511"/>
              <a:ext cx="9550" cy="59625"/>
            </a:xfrm>
            <a:custGeom>
              <a:avLst/>
              <a:gdLst/>
              <a:ahLst/>
              <a:cxnLst/>
              <a:rect l="l" t="t" r="r" b="b"/>
              <a:pathLst>
                <a:path w="382" h="2385" extrusionOk="0">
                  <a:moveTo>
                    <a:pt x="196" y="121"/>
                  </a:moveTo>
                  <a:cubicBezTo>
                    <a:pt x="233" y="121"/>
                    <a:pt x="270" y="158"/>
                    <a:pt x="270" y="205"/>
                  </a:cubicBezTo>
                  <a:lnTo>
                    <a:pt x="270" y="2190"/>
                  </a:lnTo>
                  <a:cubicBezTo>
                    <a:pt x="270" y="2227"/>
                    <a:pt x="233" y="2264"/>
                    <a:pt x="196" y="2264"/>
                  </a:cubicBezTo>
                  <a:cubicBezTo>
                    <a:pt x="149" y="2264"/>
                    <a:pt x="112" y="2227"/>
                    <a:pt x="112" y="2190"/>
                  </a:cubicBezTo>
                  <a:lnTo>
                    <a:pt x="112" y="205"/>
                  </a:lnTo>
                  <a:cubicBezTo>
                    <a:pt x="112" y="158"/>
                    <a:pt x="149" y="121"/>
                    <a:pt x="196" y="121"/>
                  </a:cubicBezTo>
                  <a:close/>
                  <a:moveTo>
                    <a:pt x="196" y="1"/>
                  </a:moveTo>
                  <a:cubicBezTo>
                    <a:pt x="84" y="1"/>
                    <a:pt x="1" y="93"/>
                    <a:pt x="1" y="195"/>
                  </a:cubicBezTo>
                  <a:lnTo>
                    <a:pt x="1" y="2190"/>
                  </a:lnTo>
                  <a:cubicBezTo>
                    <a:pt x="1" y="2292"/>
                    <a:pt x="84" y="2385"/>
                    <a:pt x="196" y="2385"/>
                  </a:cubicBezTo>
                  <a:cubicBezTo>
                    <a:pt x="298" y="2385"/>
                    <a:pt x="381" y="2292"/>
                    <a:pt x="381" y="2190"/>
                  </a:cubicBezTo>
                  <a:lnTo>
                    <a:pt x="381" y="195"/>
                  </a:lnTo>
                  <a:cubicBezTo>
                    <a:pt x="381" y="93"/>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768300" y="2548225"/>
              <a:ext cx="6750" cy="56625"/>
            </a:xfrm>
            <a:custGeom>
              <a:avLst/>
              <a:gdLst/>
              <a:ahLst/>
              <a:cxnLst/>
              <a:rect l="l" t="t" r="r" b="b"/>
              <a:pathLst>
                <a:path w="270" h="2265" extrusionOk="0">
                  <a:moveTo>
                    <a:pt x="140" y="1"/>
                  </a:moveTo>
                  <a:cubicBezTo>
                    <a:pt x="56" y="1"/>
                    <a:pt x="1" y="66"/>
                    <a:pt x="1" y="140"/>
                  </a:cubicBezTo>
                  <a:lnTo>
                    <a:pt x="1" y="2125"/>
                  </a:lnTo>
                  <a:cubicBezTo>
                    <a:pt x="1" y="2199"/>
                    <a:pt x="56" y="2264"/>
                    <a:pt x="140" y="2264"/>
                  </a:cubicBezTo>
                  <a:cubicBezTo>
                    <a:pt x="214" y="2264"/>
                    <a:pt x="270" y="2199"/>
                    <a:pt x="270" y="2125"/>
                  </a:cubicBezTo>
                  <a:lnTo>
                    <a:pt x="270" y="140"/>
                  </a:lnTo>
                  <a:cubicBezTo>
                    <a:pt x="270" y="6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766088" y="2546411"/>
              <a:ext cx="9550" cy="59400"/>
            </a:xfrm>
            <a:custGeom>
              <a:avLst/>
              <a:gdLst/>
              <a:ahLst/>
              <a:cxnLst/>
              <a:rect l="l" t="t" r="r" b="b"/>
              <a:pathLst>
                <a:path w="382" h="2376" extrusionOk="0">
                  <a:moveTo>
                    <a:pt x="196" y="122"/>
                  </a:moveTo>
                  <a:cubicBezTo>
                    <a:pt x="233" y="122"/>
                    <a:pt x="270" y="149"/>
                    <a:pt x="270" y="196"/>
                  </a:cubicBezTo>
                  <a:lnTo>
                    <a:pt x="270" y="2181"/>
                  </a:lnTo>
                  <a:cubicBezTo>
                    <a:pt x="270" y="2227"/>
                    <a:pt x="233" y="2264"/>
                    <a:pt x="196" y="2264"/>
                  </a:cubicBezTo>
                  <a:cubicBezTo>
                    <a:pt x="149" y="2264"/>
                    <a:pt x="112" y="2227"/>
                    <a:pt x="112" y="2181"/>
                  </a:cubicBezTo>
                  <a:lnTo>
                    <a:pt x="112" y="196"/>
                  </a:lnTo>
                  <a:cubicBezTo>
                    <a:pt x="112" y="149"/>
                    <a:pt x="149" y="122"/>
                    <a:pt x="196" y="122"/>
                  </a:cubicBezTo>
                  <a:close/>
                  <a:moveTo>
                    <a:pt x="196" y="1"/>
                  </a:moveTo>
                  <a:cubicBezTo>
                    <a:pt x="84" y="1"/>
                    <a:pt x="1" y="84"/>
                    <a:pt x="1" y="196"/>
                  </a:cubicBezTo>
                  <a:lnTo>
                    <a:pt x="1" y="2181"/>
                  </a:lnTo>
                  <a:cubicBezTo>
                    <a:pt x="1" y="2292"/>
                    <a:pt x="84" y="2376"/>
                    <a:pt x="196" y="2376"/>
                  </a:cubicBezTo>
                  <a:cubicBezTo>
                    <a:pt x="298" y="2376"/>
                    <a:pt x="381" y="2292"/>
                    <a:pt x="381" y="2181"/>
                  </a:cubicBezTo>
                  <a:lnTo>
                    <a:pt x="381" y="196"/>
                  </a:lnTo>
                  <a:cubicBezTo>
                    <a:pt x="381" y="84"/>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778275" y="2410475"/>
              <a:ext cx="261400" cy="477775"/>
            </a:xfrm>
            <a:custGeom>
              <a:avLst/>
              <a:gdLst/>
              <a:ahLst/>
              <a:cxnLst/>
              <a:rect l="l" t="t" r="r" b="b"/>
              <a:pathLst>
                <a:path w="10456" h="19111" extrusionOk="0">
                  <a:moveTo>
                    <a:pt x="1596" y="0"/>
                  </a:moveTo>
                  <a:cubicBezTo>
                    <a:pt x="715" y="0"/>
                    <a:pt x="1" y="724"/>
                    <a:pt x="1" y="1605"/>
                  </a:cubicBezTo>
                  <a:lnTo>
                    <a:pt x="1" y="17505"/>
                  </a:lnTo>
                  <a:cubicBezTo>
                    <a:pt x="1" y="18396"/>
                    <a:pt x="715" y="19110"/>
                    <a:pt x="1596" y="19110"/>
                  </a:cubicBezTo>
                  <a:lnTo>
                    <a:pt x="8850" y="19110"/>
                  </a:lnTo>
                  <a:cubicBezTo>
                    <a:pt x="9732" y="19110"/>
                    <a:pt x="10455" y="18396"/>
                    <a:pt x="10455" y="17505"/>
                  </a:cubicBezTo>
                  <a:lnTo>
                    <a:pt x="10455" y="1605"/>
                  </a:lnTo>
                  <a:cubicBezTo>
                    <a:pt x="10455" y="724"/>
                    <a:pt x="9732" y="0"/>
                    <a:pt x="8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776650" y="2409075"/>
              <a:ext cx="264425" cy="480550"/>
            </a:xfrm>
            <a:custGeom>
              <a:avLst/>
              <a:gdLst/>
              <a:ahLst/>
              <a:cxnLst/>
              <a:rect l="l" t="t" r="r" b="b"/>
              <a:pathLst>
                <a:path w="10577" h="19222" extrusionOk="0">
                  <a:moveTo>
                    <a:pt x="8915" y="112"/>
                  </a:moveTo>
                  <a:cubicBezTo>
                    <a:pt x="9769" y="112"/>
                    <a:pt x="10455" y="808"/>
                    <a:pt x="10455" y="1661"/>
                  </a:cubicBezTo>
                  <a:lnTo>
                    <a:pt x="10455" y="17561"/>
                  </a:lnTo>
                  <a:cubicBezTo>
                    <a:pt x="10455" y="18415"/>
                    <a:pt x="9769" y="19110"/>
                    <a:pt x="8915" y="19110"/>
                  </a:cubicBezTo>
                  <a:lnTo>
                    <a:pt x="1661" y="19110"/>
                  </a:lnTo>
                  <a:cubicBezTo>
                    <a:pt x="817" y="19110"/>
                    <a:pt x="121" y="18415"/>
                    <a:pt x="121" y="17561"/>
                  </a:cubicBezTo>
                  <a:lnTo>
                    <a:pt x="121" y="1661"/>
                  </a:lnTo>
                  <a:cubicBezTo>
                    <a:pt x="121" y="808"/>
                    <a:pt x="817" y="112"/>
                    <a:pt x="1661" y="112"/>
                  </a:cubicBezTo>
                  <a:close/>
                  <a:moveTo>
                    <a:pt x="1661" y="1"/>
                  </a:moveTo>
                  <a:cubicBezTo>
                    <a:pt x="752" y="1"/>
                    <a:pt x="1" y="743"/>
                    <a:pt x="1" y="1661"/>
                  </a:cubicBezTo>
                  <a:lnTo>
                    <a:pt x="1" y="17561"/>
                  </a:lnTo>
                  <a:cubicBezTo>
                    <a:pt x="1" y="18480"/>
                    <a:pt x="752" y="19222"/>
                    <a:pt x="1661" y="19222"/>
                  </a:cubicBezTo>
                  <a:lnTo>
                    <a:pt x="8915" y="19222"/>
                  </a:lnTo>
                  <a:cubicBezTo>
                    <a:pt x="9834" y="19222"/>
                    <a:pt x="10576" y="18480"/>
                    <a:pt x="10576" y="17561"/>
                  </a:cubicBezTo>
                  <a:lnTo>
                    <a:pt x="10576" y="1661"/>
                  </a:lnTo>
                  <a:cubicBezTo>
                    <a:pt x="10576" y="743"/>
                    <a:pt x="9834" y="1"/>
                    <a:pt x="8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902125" y="2430650"/>
              <a:ext cx="13700" cy="13700"/>
            </a:xfrm>
            <a:custGeom>
              <a:avLst/>
              <a:gdLst/>
              <a:ahLst/>
              <a:cxnLst/>
              <a:rect l="l" t="t" r="r" b="b"/>
              <a:pathLst>
                <a:path w="548" h="548" extrusionOk="0">
                  <a:moveTo>
                    <a:pt x="269" y="84"/>
                  </a:moveTo>
                  <a:cubicBezTo>
                    <a:pt x="371" y="84"/>
                    <a:pt x="455" y="167"/>
                    <a:pt x="455" y="269"/>
                  </a:cubicBezTo>
                  <a:cubicBezTo>
                    <a:pt x="455" y="371"/>
                    <a:pt x="371" y="455"/>
                    <a:pt x="269" y="455"/>
                  </a:cubicBezTo>
                  <a:cubicBezTo>
                    <a:pt x="167" y="455"/>
                    <a:pt x="84" y="371"/>
                    <a:pt x="84" y="269"/>
                  </a:cubicBezTo>
                  <a:cubicBezTo>
                    <a:pt x="84" y="167"/>
                    <a:pt x="167" y="84"/>
                    <a:pt x="269" y="84"/>
                  </a:cubicBezTo>
                  <a:close/>
                  <a:moveTo>
                    <a:pt x="269" y="0"/>
                  </a:moveTo>
                  <a:cubicBezTo>
                    <a:pt x="121" y="0"/>
                    <a:pt x="0" y="121"/>
                    <a:pt x="0" y="269"/>
                  </a:cubicBezTo>
                  <a:cubicBezTo>
                    <a:pt x="0" y="418"/>
                    <a:pt x="121" y="548"/>
                    <a:pt x="269" y="548"/>
                  </a:cubicBezTo>
                  <a:cubicBezTo>
                    <a:pt x="418" y="548"/>
                    <a:pt x="548" y="418"/>
                    <a:pt x="548" y="269"/>
                  </a:cubicBezTo>
                  <a:cubicBezTo>
                    <a:pt x="54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859900" y="2433900"/>
              <a:ext cx="33900" cy="7200"/>
            </a:xfrm>
            <a:custGeom>
              <a:avLst/>
              <a:gdLst/>
              <a:ahLst/>
              <a:cxnLst/>
              <a:rect l="l" t="t" r="r" b="b"/>
              <a:pathLst>
                <a:path w="1356" h="288" extrusionOk="0">
                  <a:moveTo>
                    <a:pt x="1207" y="84"/>
                  </a:moveTo>
                  <a:cubicBezTo>
                    <a:pt x="1244" y="84"/>
                    <a:pt x="1263" y="112"/>
                    <a:pt x="1263" y="139"/>
                  </a:cubicBezTo>
                  <a:cubicBezTo>
                    <a:pt x="1263" y="176"/>
                    <a:pt x="1244" y="195"/>
                    <a:pt x="1207" y="195"/>
                  </a:cubicBezTo>
                  <a:lnTo>
                    <a:pt x="140" y="195"/>
                  </a:lnTo>
                  <a:cubicBezTo>
                    <a:pt x="112" y="195"/>
                    <a:pt x="84" y="176"/>
                    <a:pt x="84" y="139"/>
                  </a:cubicBezTo>
                  <a:cubicBezTo>
                    <a:pt x="84" y="112"/>
                    <a:pt x="112" y="84"/>
                    <a:pt x="140" y="84"/>
                  </a:cubicBezTo>
                  <a:close/>
                  <a:moveTo>
                    <a:pt x="140" y="0"/>
                  </a:moveTo>
                  <a:cubicBezTo>
                    <a:pt x="57" y="0"/>
                    <a:pt x="1" y="65"/>
                    <a:pt x="1" y="149"/>
                  </a:cubicBezTo>
                  <a:cubicBezTo>
                    <a:pt x="1" y="223"/>
                    <a:pt x="66" y="288"/>
                    <a:pt x="140" y="288"/>
                  </a:cubicBezTo>
                  <a:lnTo>
                    <a:pt x="1207" y="288"/>
                  </a:lnTo>
                  <a:cubicBezTo>
                    <a:pt x="1290" y="288"/>
                    <a:pt x="1355" y="223"/>
                    <a:pt x="1355" y="149"/>
                  </a:cubicBezTo>
                  <a:cubicBezTo>
                    <a:pt x="1355" y="65"/>
                    <a:pt x="1290" y="0"/>
                    <a:pt x="1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924625" y="2433900"/>
              <a:ext cx="33875" cy="7200"/>
            </a:xfrm>
            <a:custGeom>
              <a:avLst/>
              <a:gdLst/>
              <a:ahLst/>
              <a:cxnLst/>
              <a:rect l="l" t="t" r="r" b="b"/>
              <a:pathLst>
                <a:path w="1355" h="288" extrusionOk="0">
                  <a:moveTo>
                    <a:pt x="1215" y="84"/>
                  </a:moveTo>
                  <a:cubicBezTo>
                    <a:pt x="1243" y="84"/>
                    <a:pt x="1271" y="112"/>
                    <a:pt x="1271" y="139"/>
                  </a:cubicBezTo>
                  <a:cubicBezTo>
                    <a:pt x="1271" y="176"/>
                    <a:pt x="1243" y="195"/>
                    <a:pt x="1215" y="195"/>
                  </a:cubicBezTo>
                  <a:lnTo>
                    <a:pt x="149" y="195"/>
                  </a:lnTo>
                  <a:cubicBezTo>
                    <a:pt x="111" y="195"/>
                    <a:pt x="93" y="176"/>
                    <a:pt x="93" y="139"/>
                  </a:cubicBezTo>
                  <a:cubicBezTo>
                    <a:pt x="93" y="112"/>
                    <a:pt x="111" y="84"/>
                    <a:pt x="149" y="84"/>
                  </a:cubicBezTo>
                  <a:close/>
                  <a:moveTo>
                    <a:pt x="149" y="0"/>
                  </a:moveTo>
                  <a:cubicBezTo>
                    <a:pt x="65" y="0"/>
                    <a:pt x="0" y="65"/>
                    <a:pt x="0" y="149"/>
                  </a:cubicBezTo>
                  <a:cubicBezTo>
                    <a:pt x="0" y="223"/>
                    <a:pt x="65" y="288"/>
                    <a:pt x="149" y="288"/>
                  </a:cubicBezTo>
                  <a:lnTo>
                    <a:pt x="1215" y="288"/>
                  </a:lnTo>
                  <a:cubicBezTo>
                    <a:pt x="1290" y="288"/>
                    <a:pt x="1355" y="223"/>
                    <a:pt x="1355" y="149"/>
                  </a:cubicBezTo>
                  <a:cubicBezTo>
                    <a:pt x="1355" y="65"/>
                    <a:pt x="1290" y="0"/>
                    <a:pt x="1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798675" y="2455700"/>
              <a:ext cx="220600" cy="392200"/>
            </a:xfrm>
            <a:custGeom>
              <a:avLst/>
              <a:gdLst/>
              <a:ahLst/>
              <a:cxnLst/>
              <a:rect l="l" t="t" r="r" b="b"/>
              <a:pathLst>
                <a:path w="8824" h="15688" extrusionOk="0">
                  <a:moveTo>
                    <a:pt x="1" y="0"/>
                  </a:moveTo>
                  <a:lnTo>
                    <a:pt x="1" y="15687"/>
                  </a:lnTo>
                  <a:lnTo>
                    <a:pt x="8823" y="15687"/>
                  </a:lnTo>
                  <a:lnTo>
                    <a:pt x="8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797050" y="2454300"/>
              <a:ext cx="223600" cy="394975"/>
            </a:xfrm>
            <a:custGeom>
              <a:avLst/>
              <a:gdLst/>
              <a:ahLst/>
              <a:cxnLst/>
              <a:rect l="l" t="t" r="r" b="b"/>
              <a:pathLst>
                <a:path w="8944" h="15799" extrusionOk="0">
                  <a:moveTo>
                    <a:pt x="8832" y="112"/>
                  </a:moveTo>
                  <a:lnTo>
                    <a:pt x="8832" y="15678"/>
                  </a:lnTo>
                  <a:lnTo>
                    <a:pt x="122" y="15678"/>
                  </a:lnTo>
                  <a:lnTo>
                    <a:pt x="122" y="112"/>
                  </a:lnTo>
                  <a:close/>
                  <a:moveTo>
                    <a:pt x="57" y="1"/>
                  </a:moveTo>
                  <a:cubicBezTo>
                    <a:pt x="29" y="1"/>
                    <a:pt x="1" y="19"/>
                    <a:pt x="1" y="56"/>
                  </a:cubicBezTo>
                  <a:lnTo>
                    <a:pt x="1" y="15743"/>
                  </a:lnTo>
                  <a:cubicBezTo>
                    <a:pt x="1" y="15771"/>
                    <a:pt x="29" y="15799"/>
                    <a:pt x="57" y="15799"/>
                  </a:cubicBezTo>
                  <a:lnTo>
                    <a:pt x="8888" y="15799"/>
                  </a:lnTo>
                  <a:cubicBezTo>
                    <a:pt x="8916" y="15799"/>
                    <a:pt x="8944" y="15771"/>
                    <a:pt x="8944" y="15743"/>
                  </a:cubicBezTo>
                  <a:lnTo>
                    <a:pt x="8944" y="56"/>
                  </a:lnTo>
                  <a:cubicBezTo>
                    <a:pt x="8944" y="19"/>
                    <a:pt x="8916" y="1"/>
                    <a:pt x="8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800075" y="2457075"/>
              <a:ext cx="217575" cy="30175"/>
            </a:xfrm>
            <a:custGeom>
              <a:avLst/>
              <a:gdLst/>
              <a:ahLst/>
              <a:cxnLst/>
              <a:rect l="l" t="t" r="r" b="b"/>
              <a:pathLst>
                <a:path w="8703" h="1207" extrusionOk="0">
                  <a:moveTo>
                    <a:pt x="1" y="1"/>
                  </a:moveTo>
                  <a:lnTo>
                    <a:pt x="1" y="1207"/>
                  </a:lnTo>
                  <a:lnTo>
                    <a:pt x="8702" y="1207"/>
                  </a:lnTo>
                  <a:lnTo>
                    <a:pt x="8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959625" y="2467050"/>
              <a:ext cx="9775" cy="9775"/>
            </a:xfrm>
            <a:custGeom>
              <a:avLst/>
              <a:gdLst/>
              <a:ahLst/>
              <a:cxnLst/>
              <a:rect l="l" t="t" r="r" b="b"/>
              <a:pathLst>
                <a:path w="391" h="391" extrusionOk="0">
                  <a:moveTo>
                    <a:pt x="196" y="94"/>
                  </a:moveTo>
                  <a:cubicBezTo>
                    <a:pt x="251" y="94"/>
                    <a:pt x="298" y="140"/>
                    <a:pt x="298" y="196"/>
                  </a:cubicBezTo>
                  <a:cubicBezTo>
                    <a:pt x="298" y="261"/>
                    <a:pt x="251" y="307"/>
                    <a:pt x="196" y="307"/>
                  </a:cubicBezTo>
                  <a:cubicBezTo>
                    <a:pt x="131" y="307"/>
                    <a:pt x="84" y="261"/>
                    <a:pt x="84" y="196"/>
                  </a:cubicBezTo>
                  <a:cubicBezTo>
                    <a:pt x="84" y="140"/>
                    <a:pt x="131" y="94"/>
                    <a:pt x="196" y="94"/>
                  </a:cubicBezTo>
                  <a:close/>
                  <a:moveTo>
                    <a:pt x="196" y="1"/>
                  </a:moveTo>
                  <a:cubicBezTo>
                    <a:pt x="84" y="1"/>
                    <a:pt x="1" y="94"/>
                    <a:pt x="1" y="196"/>
                  </a:cubicBezTo>
                  <a:cubicBezTo>
                    <a:pt x="1" y="307"/>
                    <a:pt x="84" y="390"/>
                    <a:pt x="196" y="390"/>
                  </a:cubicBezTo>
                  <a:cubicBezTo>
                    <a:pt x="298" y="390"/>
                    <a:pt x="391" y="307"/>
                    <a:pt x="391" y="196"/>
                  </a:cubicBezTo>
                  <a:cubicBezTo>
                    <a:pt x="391" y="94"/>
                    <a:pt x="298" y="1"/>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979125" y="2467050"/>
              <a:ext cx="9750" cy="9775"/>
            </a:xfrm>
            <a:custGeom>
              <a:avLst/>
              <a:gdLst/>
              <a:ahLst/>
              <a:cxnLst/>
              <a:rect l="l" t="t" r="r" b="b"/>
              <a:pathLst>
                <a:path w="390" h="391" extrusionOk="0">
                  <a:moveTo>
                    <a:pt x="195" y="94"/>
                  </a:moveTo>
                  <a:cubicBezTo>
                    <a:pt x="260" y="94"/>
                    <a:pt x="306" y="140"/>
                    <a:pt x="306" y="196"/>
                  </a:cubicBezTo>
                  <a:cubicBezTo>
                    <a:pt x="306" y="261"/>
                    <a:pt x="260" y="307"/>
                    <a:pt x="195" y="307"/>
                  </a:cubicBezTo>
                  <a:cubicBezTo>
                    <a:pt x="139" y="307"/>
                    <a:pt x="93" y="261"/>
                    <a:pt x="93" y="196"/>
                  </a:cubicBezTo>
                  <a:cubicBezTo>
                    <a:pt x="93" y="140"/>
                    <a:pt x="139" y="94"/>
                    <a:pt x="195" y="94"/>
                  </a:cubicBezTo>
                  <a:close/>
                  <a:moveTo>
                    <a:pt x="195" y="1"/>
                  </a:moveTo>
                  <a:cubicBezTo>
                    <a:pt x="93" y="1"/>
                    <a:pt x="0" y="94"/>
                    <a:pt x="0" y="196"/>
                  </a:cubicBezTo>
                  <a:cubicBezTo>
                    <a:pt x="0" y="307"/>
                    <a:pt x="93" y="390"/>
                    <a:pt x="195" y="390"/>
                  </a:cubicBezTo>
                  <a:cubicBezTo>
                    <a:pt x="306" y="390"/>
                    <a:pt x="390" y="307"/>
                    <a:pt x="390" y="196"/>
                  </a:cubicBezTo>
                  <a:cubicBezTo>
                    <a:pt x="390" y="94"/>
                    <a:pt x="306"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999300" y="2467050"/>
              <a:ext cx="9750" cy="9775"/>
            </a:xfrm>
            <a:custGeom>
              <a:avLst/>
              <a:gdLst/>
              <a:ahLst/>
              <a:cxnLst/>
              <a:rect l="l" t="t" r="r" b="b"/>
              <a:pathLst>
                <a:path w="390" h="391" extrusionOk="0">
                  <a:moveTo>
                    <a:pt x="195" y="94"/>
                  </a:moveTo>
                  <a:cubicBezTo>
                    <a:pt x="251" y="94"/>
                    <a:pt x="297" y="140"/>
                    <a:pt x="297" y="196"/>
                  </a:cubicBezTo>
                  <a:cubicBezTo>
                    <a:pt x="297" y="261"/>
                    <a:pt x="251" y="307"/>
                    <a:pt x="195" y="307"/>
                  </a:cubicBezTo>
                  <a:cubicBezTo>
                    <a:pt x="130" y="307"/>
                    <a:pt x="84" y="261"/>
                    <a:pt x="84" y="196"/>
                  </a:cubicBezTo>
                  <a:cubicBezTo>
                    <a:pt x="84" y="140"/>
                    <a:pt x="130" y="94"/>
                    <a:pt x="195" y="94"/>
                  </a:cubicBezTo>
                  <a:close/>
                  <a:moveTo>
                    <a:pt x="195" y="1"/>
                  </a:moveTo>
                  <a:cubicBezTo>
                    <a:pt x="84" y="1"/>
                    <a:pt x="0" y="94"/>
                    <a:pt x="0" y="196"/>
                  </a:cubicBezTo>
                  <a:cubicBezTo>
                    <a:pt x="0" y="307"/>
                    <a:pt x="84" y="390"/>
                    <a:pt x="195" y="390"/>
                  </a:cubicBezTo>
                  <a:cubicBezTo>
                    <a:pt x="297" y="390"/>
                    <a:pt x="390" y="307"/>
                    <a:pt x="390" y="196"/>
                  </a:cubicBezTo>
                  <a:cubicBezTo>
                    <a:pt x="390" y="94"/>
                    <a:pt x="297"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833700" y="2530600"/>
              <a:ext cx="69825" cy="3050"/>
            </a:xfrm>
            <a:custGeom>
              <a:avLst/>
              <a:gdLst/>
              <a:ahLst/>
              <a:cxnLst/>
              <a:rect l="l" t="t" r="r" b="b"/>
              <a:pathLst>
                <a:path w="2793" h="122" extrusionOk="0">
                  <a:moveTo>
                    <a:pt x="56" y="1"/>
                  </a:moveTo>
                  <a:cubicBezTo>
                    <a:pt x="19" y="1"/>
                    <a:pt x="1" y="28"/>
                    <a:pt x="1" y="66"/>
                  </a:cubicBezTo>
                  <a:cubicBezTo>
                    <a:pt x="1" y="93"/>
                    <a:pt x="19" y="121"/>
                    <a:pt x="56" y="121"/>
                  </a:cubicBezTo>
                  <a:lnTo>
                    <a:pt x="2737" y="121"/>
                  </a:lnTo>
                  <a:cubicBezTo>
                    <a:pt x="2765" y="121"/>
                    <a:pt x="2793" y="93"/>
                    <a:pt x="2793" y="66"/>
                  </a:cubicBezTo>
                  <a:cubicBezTo>
                    <a:pt x="2793" y="28"/>
                    <a:pt x="2765" y="1"/>
                    <a:pt x="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917425" y="2530600"/>
              <a:ext cx="26925" cy="3050"/>
            </a:xfrm>
            <a:custGeom>
              <a:avLst/>
              <a:gdLst/>
              <a:ahLst/>
              <a:cxnLst/>
              <a:rect l="l" t="t" r="r" b="b"/>
              <a:pathLst>
                <a:path w="1077" h="122" extrusionOk="0">
                  <a:moveTo>
                    <a:pt x="56" y="1"/>
                  </a:moveTo>
                  <a:cubicBezTo>
                    <a:pt x="28" y="1"/>
                    <a:pt x="1" y="28"/>
                    <a:pt x="1" y="66"/>
                  </a:cubicBezTo>
                  <a:cubicBezTo>
                    <a:pt x="1" y="93"/>
                    <a:pt x="28" y="121"/>
                    <a:pt x="56" y="121"/>
                  </a:cubicBezTo>
                  <a:lnTo>
                    <a:pt x="1012" y="121"/>
                  </a:lnTo>
                  <a:cubicBezTo>
                    <a:pt x="1049" y="121"/>
                    <a:pt x="1077" y="93"/>
                    <a:pt x="1077" y="66"/>
                  </a:cubicBezTo>
                  <a:cubicBezTo>
                    <a:pt x="107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960575" y="253060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915350" y="2582550"/>
              <a:ext cx="70050" cy="3050"/>
            </a:xfrm>
            <a:custGeom>
              <a:avLst/>
              <a:gdLst/>
              <a:ahLst/>
              <a:cxnLst/>
              <a:rect l="l" t="t" r="r" b="b"/>
              <a:pathLst>
                <a:path w="2802" h="122" extrusionOk="0">
                  <a:moveTo>
                    <a:pt x="65" y="1"/>
                  </a:moveTo>
                  <a:cubicBezTo>
                    <a:pt x="28" y="1"/>
                    <a:pt x="0" y="28"/>
                    <a:pt x="0" y="56"/>
                  </a:cubicBezTo>
                  <a:cubicBezTo>
                    <a:pt x="0" y="93"/>
                    <a:pt x="28" y="121"/>
                    <a:pt x="65" y="121"/>
                  </a:cubicBezTo>
                  <a:lnTo>
                    <a:pt x="2746" y="121"/>
                  </a:lnTo>
                  <a:cubicBezTo>
                    <a:pt x="2774" y="121"/>
                    <a:pt x="2802" y="93"/>
                    <a:pt x="2802" y="56"/>
                  </a:cubicBezTo>
                  <a:cubicBezTo>
                    <a:pt x="2802" y="28"/>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874750" y="2582550"/>
              <a:ext cx="26700" cy="3050"/>
            </a:xfrm>
            <a:custGeom>
              <a:avLst/>
              <a:gdLst/>
              <a:ahLst/>
              <a:cxnLst/>
              <a:rect l="l" t="t" r="r" b="b"/>
              <a:pathLst>
                <a:path w="1068" h="122" extrusionOk="0">
                  <a:moveTo>
                    <a:pt x="56" y="1"/>
                  </a:moveTo>
                  <a:cubicBezTo>
                    <a:pt x="28" y="1"/>
                    <a:pt x="1" y="28"/>
                    <a:pt x="1" y="56"/>
                  </a:cubicBezTo>
                  <a:cubicBezTo>
                    <a:pt x="1" y="93"/>
                    <a:pt x="28" y="121"/>
                    <a:pt x="56" y="121"/>
                  </a:cubicBezTo>
                  <a:lnTo>
                    <a:pt x="1012" y="121"/>
                  </a:lnTo>
                  <a:cubicBezTo>
                    <a:pt x="1049" y="121"/>
                    <a:pt x="1067" y="93"/>
                    <a:pt x="1067" y="56"/>
                  </a:cubicBezTo>
                  <a:cubicBezTo>
                    <a:pt x="106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833700" y="2582550"/>
              <a:ext cx="24850" cy="3050"/>
            </a:xfrm>
            <a:custGeom>
              <a:avLst/>
              <a:gdLst/>
              <a:ahLst/>
              <a:cxnLst/>
              <a:rect l="l" t="t" r="r" b="b"/>
              <a:pathLst>
                <a:path w="994" h="122" extrusionOk="0">
                  <a:moveTo>
                    <a:pt x="56" y="1"/>
                  </a:moveTo>
                  <a:cubicBezTo>
                    <a:pt x="19" y="1"/>
                    <a:pt x="1" y="28"/>
                    <a:pt x="1" y="56"/>
                  </a:cubicBezTo>
                  <a:cubicBezTo>
                    <a:pt x="1" y="93"/>
                    <a:pt x="19" y="121"/>
                    <a:pt x="56" y="121"/>
                  </a:cubicBezTo>
                  <a:lnTo>
                    <a:pt x="938" y="121"/>
                  </a:lnTo>
                  <a:cubicBezTo>
                    <a:pt x="965" y="121"/>
                    <a:pt x="993" y="93"/>
                    <a:pt x="993" y="56"/>
                  </a:cubicBezTo>
                  <a:cubicBezTo>
                    <a:pt x="993" y="28"/>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833700" y="2556350"/>
              <a:ext cx="37375" cy="3025"/>
            </a:xfrm>
            <a:custGeom>
              <a:avLst/>
              <a:gdLst/>
              <a:ahLst/>
              <a:cxnLst/>
              <a:rect l="l" t="t" r="r" b="b"/>
              <a:pathLst>
                <a:path w="1495" h="121" extrusionOk="0">
                  <a:moveTo>
                    <a:pt x="56" y="0"/>
                  </a:moveTo>
                  <a:cubicBezTo>
                    <a:pt x="19" y="0"/>
                    <a:pt x="1" y="28"/>
                    <a:pt x="1" y="56"/>
                  </a:cubicBezTo>
                  <a:cubicBezTo>
                    <a:pt x="1" y="93"/>
                    <a:pt x="19" y="121"/>
                    <a:pt x="56" y="121"/>
                  </a:cubicBezTo>
                  <a:lnTo>
                    <a:pt x="1439" y="121"/>
                  </a:lnTo>
                  <a:cubicBezTo>
                    <a:pt x="1466" y="121"/>
                    <a:pt x="1494" y="93"/>
                    <a:pt x="1494" y="56"/>
                  </a:cubicBezTo>
                  <a:cubicBezTo>
                    <a:pt x="1494" y="28"/>
                    <a:pt x="1466"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882650" y="2556350"/>
              <a:ext cx="61700" cy="3025"/>
            </a:xfrm>
            <a:custGeom>
              <a:avLst/>
              <a:gdLst/>
              <a:ahLst/>
              <a:cxnLst/>
              <a:rect l="l" t="t" r="r" b="b"/>
              <a:pathLst>
                <a:path w="2468" h="121" extrusionOk="0">
                  <a:moveTo>
                    <a:pt x="65" y="0"/>
                  </a:moveTo>
                  <a:cubicBezTo>
                    <a:pt x="28" y="0"/>
                    <a:pt x="0" y="28"/>
                    <a:pt x="0" y="56"/>
                  </a:cubicBezTo>
                  <a:cubicBezTo>
                    <a:pt x="0" y="93"/>
                    <a:pt x="28" y="121"/>
                    <a:pt x="65" y="121"/>
                  </a:cubicBezTo>
                  <a:lnTo>
                    <a:pt x="2403" y="121"/>
                  </a:lnTo>
                  <a:cubicBezTo>
                    <a:pt x="2440" y="121"/>
                    <a:pt x="2468" y="93"/>
                    <a:pt x="2468" y="56"/>
                  </a:cubicBezTo>
                  <a:cubicBezTo>
                    <a:pt x="2468" y="28"/>
                    <a:pt x="2440" y="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960575" y="2556350"/>
              <a:ext cx="24825" cy="3025"/>
            </a:xfrm>
            <a:custGeom>
              <a:avLst/>
              <a:gdLst/>
              <a:ahLst/>
              <a:cxnLst/>
              <a:rect l="l" t="t" r="r" b="b"/>
              <a:pathLst>
                <a:path w="993" h="121" extrusionOk="0">
                  <a:moveTo>
                    <a:pt x="56" y="0"/>
                  </a:moveTo>
                  <a:cubicBezTo>
                    <a:pt x="19" y="0"/>
                    <a:pt x="0" y="28"/>
                    <a:pt x="0" y="56"/>
                  </a:cubicBezTo>
                  <a:cubicBezTo>
                    <a:pt x="0" y="93"/>
                    <a:pt x="19" y="121"/>
                    <a:pt x="56" y="121"/>
                  </a:cubicBezTo>
                  <a:lnTo>
                    <a:pt x="937" y="121"/>
                  </a:lnTo>
                  <a:cubicBezTo>
                    <a:pt x="965" y="121"/>
                    <a:pt x="993" y="93"/>
                    <a:pt x="993" y="56"/>
                  </a:cubicBezTo>
                  <a:cubicBezTo>
                    <a:pt x="993" y="28"/>
                    <a:pt x="965"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833700" y="2605750"/>
              <a:ext cx="69825" cy="2800"/>
            </a:xfrm>
            <a:custGeom>
              <a:avLst/>
              <a:gdLst/>
              <a:ahLst/>
              <a:cxnLst/>
              <a:rect l="l" t="t" r="r" b="b"/>
              <a:pathLst>
                <a:path w="2793" h="112" extrusionOk="0">
                  <a:moveTo>
                    <a:pt x="56" y="0"/>
                  </a:moveTo>
                  <a:cubicBezTo>
                    <a:pt x="19" y="0"/>
                    <a:pt x="1" y="19"/>
                    <a:pt x="1" y="56"/>
                  </a:cubicBezTo>
                  <a:cubicBezTo>
                    <a:pt x="1" y="84"/>
                    <a:pt x="19" y="112"/>
                    <a:pt x="56" y="112"/>
                  </a:cubicBezTo>
                  <a:lnTo>
                    <a:pt x="2737" y="112"/>
                  </a:lnTo>
                  <a:cubicBezTo>
                    <a:pt x="2765" y="112"/>
                    <a:pt x="2793" y="84"/>
                    <a:pt x="2793" y="56"/>
                  </a:cubicBezTo>
                  <a:cubicBezTo>
                    <a:pt x="2793" y="19"/>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917425" y="2605750"/>
              <a:ext cx="26925" cy="2800"/>
            </a:xfrm>
            <a:custGeom>
              <a:avLst/>
              <a:gdLst/>
              <a:ahLst/>
              <a:cxnLst/>
              <a:rect l="l" t="t" r="r" b="b"/>
              <a:pathLst>
                <a:path w="1077" h="112" extrusionOk="0">
                  <a:moveTo>
                    <a:pt x="56" y="0"/>
                  </a:moveTo>
                  <a:cubicBezTo>
                    <a:pt x="28" y="0"/>
                    <a:pt x="1" y="19"/>
                    <a:pt x="1" y="56"/>
                  </a:cubicBezTo>
                  <a:cubicBezTo>
                    <a:pt x="1" y="84"/>
                    <a:pt x="28" y="112"/>
                    <a:pt x="56" y="112"/>
                  </a:cubicBezTo>
                  <a:lnTo>
                    <a:pt x="1012" y="112"/>
                  </a:lnTo>
                  <a:cubicBezTo>
                    <a:pt x="1049" y="112"/>
                    <a:pt x="1077" y="84"/>
                    <a:pt x="1077" y="56"/>
                  </a:cubicBezTo>
                  <a:cubicBezTo>
                    <a:pt x="1077" y="19"/>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833700" y="2688775"/>
              <a:ext cx="69825" cy="3025"/>
            </a:xfrm>
            <a:custGeom>
              <a:avLst/>
              <a:gdLst/>
              <a:ahLst/>
              <a:cxnLst/>
              <a:rect l="l" t="t" r="r" b="b"/>
              <a:pathLst>
                <a:path w="2793" h="121" extrusionOk="0">
                  <a:moveTo>
                    <a:pt x="56" y="0"/>
                  </a:moveTo>
                  <a:cubicBezTo>
                    <a:pt x="19" y="0"/>
                    <a:pt x="1" y="28"/>
                    <a:pt x="1" y="56"/>
                  </a:cubicBezTo>
                  <a:cubicBezTo>
                    <a:pt x="1" y="93"/>
                    <a:pt x="19" y="121"/>
                    <a:pt x="56" y="121"/>
                  </a:cubicBezTo>
                  <a:lnTo>
                    <a:pt x="2737" y="121"/>
                  </a:lnTo>
                  <a:cubicBezTo>
                    <a:pt x="2765" y="121"/>
                    <a:pt x="2793" y="93"/>
                    <a:pt x="2793" y="56"/>
                  </a:cubicBezTo>
                  <a:cubicBezTo>
                    <a:pt x="2793" y="28"/>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17425" y="2688775"/>
              <a:ext cx="26925" cy="3025"/>
            </a:xfrm>
            <a:custGeom>
              <a:avLst/>
              <a:gdLst/>
              <a:ahLst/>
              <a:cxnLst/>
              <a:rect l="l" t="t" r="r" b="b"/>
              <a:pathLst>
                <a:path w="1077" h="121" extrusionOk="0">
                  <a:moveTo>
                    <a:pt x="56" y="0"/>
                  </a:moveTo>
                  <a:cubicBezTo>
                    <a:pt x="28" y="0"/>
                    <a:pt x="1" y="28"/>
                    <a:pt x="1" y="56"/>
                  </a:cubicBezTo>
                  <a:cubicBezTo>
                    <a:pt x="1" y="93"/>
                    <a:pt x="28" y="121"/>
                    <a:pt x="56" y="121"/>
                  </a:cubicBezTo>
                  <a:lnTo>
                    <a:pt x="1012" y="121"/>
                  </a:lnTo>
                  <a:cubicBezTo>
                    <a:pt x="1049" y="121"/>
                    <a:pt x="1077" y="93"/>
                    <a:pt x="1077" y="56"/>
                  </a:cubicBezTo>
                  <a:cubicBezTo>
                    <a:pt x="1077" y="28"/>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60575" y="2605750"/>
              <a:ext cx="24825" cy="2800"/>
            </a:xfrm>
            <a:custGeom>
              <a:avLst/>
              <a:gdLst/>
              <a:ahLst/>
              <a:cxnLst/>
              <a:rect l="l" t="t" r="r" b="b"/>
              <a:pathLst>
                <a:path w="993" h="112" extrusionOk="0">
                  <a:moveTo>
                    <a:pt x="56" y="0"/>
                  </a:moveTo>
                  <a:cubicBezTo>
                    <a:pt x="19" y="0"/>
                    <a:pt x="0" y="19"/>
                    <a:pt x="0" y="56"/>
                  </a:cubicBezTo>
                  <a:cubicBezTo>
                    <a:pt x="0" y="84"/>
                    <a:pt x="19" y="112"/>
                    <a:pt x="56" y="112"/>
                  </a:cubicBezTo>
                  <a:lnTo>
                    <a:pt x="937" y="112"/>
                  </a:lnTo>
                  <a:cubicBezTo>
                    <a:pt x="965" y="112"/>
                    <a:pt x="993" y="84"/>
                    <a:pt x="993" y="56"/>
                  </a:cubicBezTo>
                  <a:cubicBezTo>
                    <a:pt x="993" y="19"/>
                    <a:pt x="965"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15350" y="2657450"/>
              <a:ext cx="70050" cy="3050"/>
            </a:xfrm>
            <a:custGeom>
              <a:avLst/>
              <a:gdLst/>
              <a:ahLst/>
              <a:cxnLst/>
              <a:rect l="l" t="t" r="r" b="b"/>
              <a:pathLst>
                <a:path w="2802" h="122" extrusionOk="0">
                  <a:moveTo>
                    <a:pt x="65" y="1"/>
                  </a:moveTo>
                  <a:cubicBezTo>
                    <a:pt x="28" y="1"/>
                    <a:pt x="0" y="29"/>
                    <a:pt x="0" y="66"/>
                  </a:cubicBezTo>
                  <a:cubicBezTo>
                    <a:pt x="0" y="94"/>
                    <a:pt x="28" y="121"/>
                    <a:pt x="65" y="121"/>
                  </a:cubicBezTo>
                  <a:lnTo>
                    <a:pt x="2746" y="121"/>
                  </a:lnTo>
                  <a:cubicBezTo>
                    <a:pt x="2774" y="121"/>
                    <a:pt x="2802" y="94"/>
                    <a:pt x="2802" y="66"/>
                  </a:cubicBezTo>
                  <a:cubicBezTo>
                    <a:pt x="2802" y="29"/>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874750" y="2657450"/>
              <a:ext cx="26700" cy="3050"/>
            </a:xfrm>
            <a:custGeom>
              <a:avLst/>
              <a:gdLst/>
              <a:ahLst/>
              <a:cxnLst/>
              <a:rect l="l" t="t" r="r" b="b"/>
              <a:pathLst>
                <a:path w="1068" h="122" extrusionOk="0">
                  <a:moveTo>
                    <a:pt x="56" y="1"/>
                  </a:moveTo>
                  <a:cubicBezTo>
                    <a:pt x="28" y="1"/>
                    <a:pt x="1" y="29"/>
                    <a:pt x="1" y="66"/>
                  </a:cubicBezTo>
                  <a:cubicBezTo>
                    <a:pt x="1" y="94"/>
                    <a:pt x="28" y="121"/>
                    <a:pt x="56" y="121"/>
                  </a:cubicBezTo>
                  <a:lnTo>
                    <a:pt x="1012" y="121"/>
                  </a:lnTo>
                  <a:cubicBezTo>
                    <a:pt x="1049" y="121"/>
                    <a:pt x="1067" y="94"/>
                    <a:pt x="1067" y="66"/>
                  </a:cubicBezTo>
                  <a:cubicBezTo>
                    <a:pt x="1067" y="29"/>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833700" y="2657450"/>
              <a:ext cx="24850" cy="3050"/>
            </a:xfrm>
            <a:custGeom>
              <a:avLst/>
              <a:gdLst/>
              <a:ahLst/>
              <a:cxnLst/>
              <a:rect l="l" t="t" r="r" b="b"/>
              <a:pathLst>
                <a:path w="994" h="122" extrusionOk="0">
                  <a:moveTo>
                    <a:pt x="56" y="1"/>
                  </a:moveTo>
                  <a:cubicBezTo>
                    <a:pt x="19" y="1"/>
                    <a:pt x="1" y="29"/>
                    <a:pt x="1" y="66"/>
                  </a:cubicBezTo>
                  <a:cubicBezTo>
                    <a:pt x="1" y="94"/>
                    <a:pt x="19" y="121"/>
                    <a:pt x="56" y="121"/>
                  </a:cubicBezTo>
                  <a:lnTo>
                    <a:pt x="938" y="121"/>
                  </a:lnTo>
                  <a:cubicBezTo>
                    <a:pt x="965" y="121"/>
                    <a:pt x="993" y="94"/>
                    <a:pt x="993" y="66"/>
                  </a:cubicBezTo>
                  <a:cubicBezTo>
                    <a:pt x="993" y="29"/>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874750" y="2716825"/>
              <a:ext cx="26700" cy="3050"/>
            </a:xfrm>
            <a:custGeom>
              <a:avLst/>
              <a:gdLst/>
              <a:ahLst/>
              <a:cxnLst/>
              <a:rect l="l" t="t" r="r" b="b"/>
              <a:pathLst>
                <a:path w="1068" h="122" extrusionOk="0">
                  <a:moveTo>
                    <a:pt x="56" y="1"/>
                  </a:moveTo>
                  <a:cubicBezTo>
                    <a:pt x="28" y="1"/>
                    <a:pt x="1" y="29"/>
                    <a:pt x="1" y="66"/>
                  </a:cubicBezTo>
                  <a:cubicBezTo>
                    <a:pt x="1" y="93"/>
                    <a:pt x="28" y="121"/>
                    <a:pt x="56" y="121"/>
                  </a:cubicBezTo>
                  <a:lnTo>
                    <a:pt x="1012" y="121"/>
                  </a:lnTo>
                  <a:cubicBezTo>
                    <a:pt x="1049" y="121"/>
                    <a:pt x="1067" y="93"/>
                    <a:pt x="1067" y="66"/>
                  </a:cubicBezTo>
                  <a:cubicBezTo>
                    <a:pt x="1067" y="29"/>
                    <a:pt x="1049"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833700" y="2716825"/>
              <a:ext cx="24850" cy="3050"/>
            </a:xfrm>
            <a:custGeom>
              <a:avLst/>
              <a:gdLst/>
              <a:ahLst/>
              <a:cxnLst/>
              <a:rect l="l" t="t" r="r" b="b"/>
              <a:pathLst>
                <a:path w="994" h="122" extrusionOk="0">
                  <a:moveTo>
                    <a:pt x="56" y="1"/>
                  </a:moveTo>
                  <a:cubicBezTo>
                    <a:pt x="19" y="1"/>
                    <a:pt x="1" y="29"/>
                    <a:pt x="1" y="66"/>
                  </a:cubicBezTo>
                  <a:cubicBezTo>
                    <a:pt x="1" y="93"/>
                    <a:pt x="19" y="121"/>
                    <a:pt x="56" y="121"/>
                  </a:cubicBezTo>
                  <a:lnTo>
                    <a:pt x="938" y="121"/>
                  </a:lnTo>
                  <a:cubicBezTo>
                    <a:pt x="965" y="121"/>
                    <a:pt x="993" y="93"/>
                    <a:pt x="993" y="66"/>
                  </a:cubicBezTo>
                  <a:cubicBezTo>
                    <a:pt x="993" y="29"/>
                    <a:pt x="965"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833700" y="2631250"/>
              <a:ext cx="37375" cy="3050"/>
            </a:xfrm>
            <a:custGeom>
              <a:avLst/>
              <a:gdLst/>
              <a:ahLst/>
              <a:cxnLst/>
              <a:rect l="l" t="t" r="r" b="b"/>
              <a:pathLst>
                <a:path w="1495" h="122" extrusionOk="0">
                  <a:moveTo>
                    <a:pt x="56" y="1"/>
                  </a:moveTo>
                  <a:cubicBezTo>
                    <a:pt x="19" y="1"/>
                    <a:pt x="1" y="28"/>
                    <a:pt x="1" y="66"/>
                  </a:cubicBezTo>
                  <a:cubicBezTo>
                    <a:pt x="1" y="93"/>
                    <a:pt x="19" y="121"/>
                    <a:pt x="56" y="121"/>
                  </a:cubicBezTo>
                  <a:lnTo>
                    <a:pt x="1439" y="121"/>
                  </a:lnTo>
                  <a:cubicBezTo>
                    <a:pt x="1466" y="121"/>
                    <a:pt x="1494" y="93"/>
                    <a:pt x="1494" y="66"/>
                  </a:cubicBezTo>
                  <a:cubicBezTo>
                    <a:pt x="1494" y="28"/>
                    <a:pt x="1466" y="1"/>
                    <a:pt x="1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882650" y="2631250"/>
              <a:ext cx="61700" cy="3050"/>
            </a:xfrm>
            <a:custGeom>
              <a:avLst/>
              <a:gdLst/>
              <a:ahLst/>
              <a:cxnLst/>
              <a:rect l="l" t="t" r="r" b="b"/>
              <a:pathLst>
                <a:path w="2468" h="122" extrusionOk="0">
                  <a:moveTo>
                    <a:pt x="65" y="1"/>
                  </a:moveTo>
                  <a:cubicBezTo>
                    <a:pt x="28" y="1"/>
                    <a:pt x="0" y="28"/>
                    <a:pt x="0" y="66"/>
                  </a:cubicBezTo>
                  <a:cubicBezTo>
                    <a:pt x="0" y="93"/>
                    <a:pt x="28" y="121"/>
                    <a:pt x="65" y="121"/>
                  </a:cubicBezTo>
                  <a:lnTo>
                    <a:pt x="2403" y="121"/>
                  </a:lnTo>
                  <a:cubicBezTo>
                    <a:pt x="2440" y="121"/>
                    <a:pt x="2468" y="93"/>
                    <a:pt x="2468" y="66"/>
                  </a:cubicBezTo>
                  <a:cubicBezTo>
                    <a:pt x="2468" y="28"/>
                    <a:pt x="2440" y="1"/>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60575" y="263125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833250" y="2744425"/>
              <a:ext cx="61475" cy="3050"/>
            </a:xfrm>
            <a:custGeom>
              <a:avLst/>
              <a:gdLst/>
              <a:ahLst/>
              <a:cxnLst/>
              <a:rect l="l" t="t" r="r" b="b"/>
              <a:pathLst>
                <a:path w="2459" h="122" extrusionOk="0">
                  <a:moveTo>
                    <a:pt x="56" y="1"/>
                  </a:moveTo>
                  <a:cubicBezTo>
                    <a:pt x="19" y="1"/>
                    <a:pt x="0" y="28"/>
                    <a:pt x="0" y="66"/>
                  </a:cubicBezTo>
                  <a:cubicBezTo>
                    <a:pt x="0" y="93"/>
                    <a:pt x="19" y="121"/>
                    <a:pt x="56" y="121"/>
                  </a:cubicBezTo>
                  <a:lnTo>
                    <a:pt x="2393" y="121"/>
                  </a:lnTo>
                  <a:cubicBezTo>
                    <a:pt x="2431" y="121"/>
                    <a:pt x="2458" y="93"/>
                    <a:pt x="2458" y="66"/>
                  </a:cubicBezTo>
                  <a:cubicBezTo>
                    <a:pt x="2458" y="28"/>
                    <a:pt x="2431" y="1"/>
                    <a:pt x="2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833250" y="2770400"/>
              <a:ext cx="24825" cy="2800"/>
            </a:xfrm>
            <a:custGeom>
              <a:avLst/>
              <a:gdLst/>
              <a:ahLst/>
              <a:cxnLst/>
              <a:rect l="l" t="t" r="r" b="b"/>
              <a:pathLst>
                <a:path w="993" h="112" extrusionOk="0">
                  <a:moveTo>
                    <a:pt x="56" y="1"/>
                  </a:moveTo>
                  <a:cubicBezTo>
                    <a:pt x="28" y="1"/>
                    <a:pt x="0" y="28"/>
                    <a:pt x="0" y="56"/>
                  </a:cubicBezTo>
                  <a:cubicBezTo>
                    <a:pt x="0" y="93"/>
                    <a:pt x="28" y="112"/>
                    <a:pt x="56" y="112"/>
                  </a:cubicBezTo>
                  <a:lnTo>
                    <a:pt x="937" y="112"/>
                  </a:lnTo>
                  <a:cubicBezTo>
                    <a:pt x="974" y="112"/>
                    <a:pt x="993" y="93"/>
                    <a:pt x="993" y="56"/>
                  </a:cubicBezTo>
                  <a:cubicBezTo>
                    <a:pt x="993" y="28"/>
                    <a:pt x="974"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630775" y="2920000"/>
              <a:ext cx="550375" cy="380600"/>
            </a:xfrm>
            <a:custGeom>
              <a:avLst/>
              <a:gdLst/>
              <a:ahLst/>
              <a:cxnLst/>
              <a:rect l="l" t="t" r="r" b="b"/>
              <a:pathLst>
                <a:path w="22015" h="15224" extrusionOk="0">
                  <a:moveTo>
                    <a:pt x="576" y="0"/>
                  </a:moveTo>
                  <a:cubicBezTo>
                    <a:pt x="260" y="0"/>
                    <a:pt x="1" y="260"/>
                    <a:pt x="1" y="575"/>
                  </a:cubicBezTo>
                  <a:lnTo>
                    <a:pt x="1" y="15019"/>
                  </a:lnTo>
                  <a:cubicBezTo>
                    <a:pt x="1" y="15130"/>
                    <a:pt x="93" y="15223"/>
                    <a:pt x="205" y="15223"/>
                  </a:cubicBezTo>
                  <a:lnTo>
                    <a:pt x="21810" y="15223"/>
                  </a:lnTo>
                  <a:cubicBezTo>
                    <a:pt x="21921" y="15223"/>
                    <a:pt x="22014" y="15130"/>
                    <a:pt x="22014" y="15019"/>
                  </a:cubicBezTo>
                  <a:lnTo>
                    <a:pt x="22014" y="575"/>
                  </a:lnTo>
                  <a:cubicBezTo>
                    <a:pt x="22014" y="260"/>
                    <a:pt x="21754" y="0"/>
                    <a:pt x="2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629375" y="2918600"/>
              <a:ext cx="553150" cy="383375"/>
            </a:xfrm>
            <a:custGeom>
              <a:avLst/>
              <a:gdLst/>
              <a:ahLst/>
              <a:cxnLst/>
              <a:rect l="l" t="t" r="r" b="b"/>
              <a:pathLst>
                <a:path w="22126" h="15335" extrusionOk="0">
                  <a:moveTo>
                    <a:pt x="21495" y="121"/>
                  </a:moveTo>
                  <a:cubicBezTo>
                    <a:pt x="21773" y="121"/>
                    <a:pt x="22005" y="344"/>
                    <a:pt x="22005" y="631"/>
                  </a:cubicBezTo>
                  <a:lnTo>
                    <a:pt x="22005" y="15075"/>
                  </a:lnTo>
                  <a:cubicBezTo>
                    <a:pt x="22005" y="15149"/>
                    <a:pt x="21940" y="15214"/>
                    <a:pt x="21866" y="15214"/>
                  </a:cubicBezTo>
                  <a:lnTo>
                    <a:pt x="251" y="15214"/>
                  </a:lnTo>
                  <a:cubicBezTo>
                    <a:pt x="177" y="15214"/>
                    <a:pt x="112" y="15149"/>
                    <a:pt x="112" y="15075"/>
                  </a:cubicBezTo>
                  <a:lnTo>
                    <a:pt x="112" y="631"/>
                  </a:lnTo>
                  <a:cubicBezTo>
                    <a:pt x="112" y="344"/>
                    <a:pt x="344" y="121"/>
                    <a:pt x="632" y="121"/>
                  </a:cubicBezTo>
                  <a:close/>
                  <a:moveTo>
                    <a:pt x="632" y="0"/>
                  </a:moveTo>
                  <a:cubicBezTo>
                    <a:pt x="279" y="0"/>
                    <a:pt x="1" y="288"/>
                    <a:pt x="1" y="631"/>
                  </a:cubicBezTo>
                  <a:lnTo>
                    <a:pt x="1" y="15075"/>
                  </a:lnTo>
                  <a:cubicBezTo>
                    <a:pt x="1" y="15214"/>
                    <a:pt x="112" y="15335"/>
                    <a:pt x="261" y="15335"/>
                  </a:cubicBezTo>
                  <a:lnTo>
                    <a:pt x="21866" y="15335"/>
                  </a:lnTo>
                  <a:cubicBezTo>
                    <a:pt x="22005" y="15335"/>
                    <a:pt x="22126" y="15214"/>
                    <a:pt x="22126" y="15075"/>
                  </a:cubicBezTo>
                  <a:lnTo>
                    <a:pt x="22126" y="631"/>
                  </a:lnTo>
                  <a:cubicBezTo>
                    <a:pt x="22126" y="288"/>
                    <a:pt x="21838" y="0"/>
                    <a:pt x="2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1670900" y="2956625"/>
              <a:ext cx="469875" cy="307325"/>
            </a:xfrm>
            <a:custGeom>
              <a:avLst/>
              <a:gdLst/>
              <a:ahLst/>
              <a:cxnLst/>
              <a:rect l="l" t="t" r="r" b="b"/>
              <a:pathLst>
                <a:path w="18795" h="12293" extrusionOk="0">
                  <a:moveTo>
                    <a:pt x="0" y="1"/>
                  </a:moveTo>
                  <a:lnTo>
                    <a:pt x="0" y="12292"/>
                  </a:lnTo>
                  <a:lnTo>
                    <a:pt x="18795" y="12292"/>
                  </a:lnTo>
                  <a:lnTo>
                    <a:pt x="18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1669500" y="2955000"/>
              <a:ext cx="472675" cy="310325"/>
            </a:xfrm>
            <a:custGeom>
              <a:avLst/>
              <a:gdLst/>
              <a:ahLst/>
              <a:cxnLst/>
              <a:rect l="l" t="t" r="r" b="b"/>
              <a:pathLst>
                <a:path w="18907" h="12413" extrusionOk="0">
                  <a:moveTo>
                    <a:pt x="18795" y="121"/>
                  </a:moveTo>
                  <a:lnTo>
                    <a:pt x="18795" y="12302"/>
                  </a:lnTo>
                  <a:lnTo>
                    <a:pt x="121" y="12302"/>
                  </a:lnTo>
                  <a:lnTo>
                    <a:pt x="121" y="121"/>
                  </a:lnTo>
                  <a:close/>
                  <a:moveTo>
                    <a:pt x="56" y="1"/>
                  </a:moveTo>
                  <a:cubicBezTo>
                    <a:pt x="29" y="1"/>
                    <a:pt x="1" y="29"/>
                    <a:pt x="1" y="66"/>
                  </a:cubicBezTo>
                  <a:lnTo>
                    <a:pt x="1" y="12357"/>
                  </a:lnTo>
                  <a:cubicBezTo>
                    <a:pt x="1" y="12394"/>
                    <a:pt x="29" y="12413"/>
                    <a:pt x="56" y="12413"/>
                  </a:cubicBezTo>
                  <a:lnTo>
                    <a:pt x="18851" y="12413"/>
                  </a:lnTo>
                  <a:cubicBezTo>
                    <a:pt x="18888" y="12413"/>
                    <a:pt x="18907" y="12394"/>
                    <a:pt x="18907" y="12357"/>
                  </a:cubicBezTo>
                  <a:lnTo>
                    <a:pt x="18907" y="66"/>
                  </a:lnTo>
                  <a:cubicBezTo>
                    <a:pt x="18907" y="29"/>
                    <a:pt x="18879" y="1"/>
                    <a:pt x="18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1900275" y="2932975"/>
              <a:ext cx="11375" cy="11400"/>
            </a:xfrm>
            <a:custGeom>
              <a:avLst/>
              <a:gdLst/>
              <a:ahLst/>
              <a:cxnLst/>
              <a:rect l="l" t="t" r="r" b="b"/>
              <a:pathLst>
                <a:path w="455" h="456" extrusionOk="0">
                  <a:moveTo>
                    <a:pt x="223" y="121"/>
                  </a:moveTo>
                  <a:cubicBezTo>
                    <a:pt x="288" y="121"/>
                    <a:pt x="334" y="168"/>
                    <a:pt x="334" y="232"/>
                  </a:cubicBezTo>
                  <a:cubicBezTo>
                    <a:pt x="334" y="288"/>
                    <a:pt x="288" y="344"/>
                    <a:pt x="223" y="344"/>
                  </a:cubicBezTo>
                  <a:cubicBezTo>
                    <a:pt x="167" y="344"/>
                    <a:pt x="111" y="288"/>
                    <a:pt x="111" y="232"/>
                  </a:cubicBezTo>
                  <a:cubicBezTo>
                    <a:pt x="111" y="168"/>
                    <a:pt x="167" y="121"/>
                    <a:pt x="223" y="121"/>
                  </a:cubicBezTo>
                  <a:close/>
                  <a:moveTo>
                    <a:pt x="223" y="1"/>
                  </a:moveTo>
                  <a:cubicBezTo>
                    <a:pt x="102" y="1"/>
                    <a:pt x="0" y="103"/>
                    <a:pt x="0" y="232"/>
                  </a:cubicBezTo>
                  <a:cubicBezTo>
                    <a:pt x="0" y="353"/>
                    <a:pt x="102" y="455"/>
                    <a:pt x="223" y="455"/>
                  </a:cubicBezTo>
                  <a:cubicBezTo>
                    <a:pt x="353" y="455"/>
                    <a:pt x="455" y="353"/>
                    <a:pt x="455" y="232"/>
                  </a:cubicBezTo>
                  <a:cubicBezTo>
                    <a:pt x="455" y="103"/>
                    <a:pt x="353" y="1"/>
                    <a:pt x="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540800" y="3297550"/>
              <a:ext cx="730325" cy="49200"/>
            </a:xfrm>
            <a:custGeom>
              <a:avLst/>
              <a:gdLst/>
              <a:ahLst/>
              <a:cxnLst/>
              <a:rect l="l" t="t" r="r" b="b"/>
              <a:pathLst>
                <a:path w="29213" h="1968" extrusionOk="0">
                  <a:moveTo>
                    <a:pt x="0" y="0"/>
                  </a:moveTo>
                  <a:lnTo>
                    <a:pt x="0" y="1206"/>
                  </a:lnTo>
                  <a:cubicBezTo>
                    <a:pt x="0" y="1624"/>
                    <a:pt x="343" y="1967"/>
                    <a:pt x="761" y="1967"/>
                  </a:cubicBezTo>
                  <a:lnTo>
                    <a:pt x="28443" y="1967"/>
                  </a:lnTo>
                  <a:cubicBezTo>
                    <a:pt x="28869" y="1967"/>
                    <a:pt x="29213" y="1624"/>
                    <a:pt x="29213" y="1206"/>
                  </a:cubicBezTo>
                  <a:lnTo>
                    <a:pt x="29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1539175" y="3296150"/>
              <a:ext cx="733350" cy="52225"/>
            </a:xfrm>
            <a:custGeom>
              <a:avLst/>
              <a:gdLst/>
              <a:ahLst/>
              <a:cxnLst/>
              <a:rect l="l" t="t" r="r" b="b"/>
              <a:pathLst>
                <a:path w="29334" h="2089" extrusionOk="0">
                  <a:moveTo>
                    <a:pt x="29222" y="112"/>
                  </a:moveTo>
                  <a:lnTo>
                    <a:pt x="29222" y="1262"/>
                  </a:lnTo>
                  <a:cubicBezTo>
                    <a:pt x="29222" y="1652"/>
                    <a:pt x="28897" y="1967"/>
                    <a:pt x="28508" y="1967"/>
                  </a:cubicBezTo>
                  <a:lnTo>
                    <a:pt x="826" y="1967"/>
                  </a:lnTo>
                  <a:cubicBezTo>
                    <a:pt x="436" y="1967"/>
                    <a:pt x="121" y="1652"/>
                    <a:pt x="121" y="1262"/>
                  </a:cubicBezTo>
                  <a:lnTo>
                    <a:pt x="121" y="112"/>
                  </a:lnTo>
                  <a:close/>
                  <a:moveTo>
                    <a:pt x="65" y="1"/>
                  </a:moveTo>
                  <a:cubicBezTo>
                    <a:pt x="28" y="1"/>
                    <a:pt x="0" y="29"/>
                    <a:pt x="0" y="56"/>
                  </a:cubicBezTo>
                  <a:lnTo>
                    <a:pt x="0" y="1262"/>
                  </a:lnTo>
                  <a:cubicBezTo>
                    <a:pt x="0" y="1717"/>
                    <a:pt x="371" y="2088"/>
                    <a:pt x="826" y="2088"/>
                  </a:cubicBezTo>
                  <a:lnTo>
                    <a:pt x="28508" y="2088"/>
                  </a:lnTo>
                  <a:cubicBezTo>
                    <a:pt x="28962" y="2088"/>
                    <a:pt x="29333" y="1717"/>
                    <a:pt x="29333" y="1262"/>
                  </a:cubicBezTo>
                  <a:lnTo>
                    <a:pt x="29333" y="56"/>
                  </a:lnTo>
                  <a:cubicBezTo>
                    <a:pt x="29333" y="29"/>
                    <a:pt x="29305" y="1"/>
                    <a:pt x="29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1546350" y="3333725"/>
              <a:ext cx="719200" cy="3050"/>
            </a:xfrm>
            <a:custGeom>
              <a:avLst/>
              <a:gdLst/>
              <a:ahLst/>
              <a:cxnLst/>
              <a:rect l="l" t="t" r="r" b="b"/>
              <a:pathLst>
                <a:path w="28768" h="122" extrusionOk="0">
                  <a:moveTo>
                    <a:pt x="56" y="1"/>
                  </a:moveTo>
                  <a:cubicBezTo>
                    <a:pt x="19" y="1"/>
                    <a:pt x="1" y="28"/>
                    <a:pt x="1" y="66"/>
                  </a:cubicBezTo>
                  <a:cubicBezTo>
                    <a:pt x="1" y="93"/>
                    <a:pt x="19" y="121"/>
                    <a:pt x="56" y="121"/>
                  </a:cubicBezTo>
                  <a:lnTo>
                    <a:pt x="28712" y="121"/>
                  </a:lnTo>
                  <a:cubicBezTo>
                    <a:pt x="28740" y="121"/>
                    <a:pt x="28768" y="93"/>
                    <a:pt x="28768" y="66"/>
                  </a:cubicBezTo>
                  <a:cubicBezTo>
                    <a:pt x="28768" y="28"/>
                    <a:pt x="28740" y="1"/>
                    <a:pt x="28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1836250" y="3300575"/>
              <a:ext cx="139400" cy="15550"/>
            </a:xfrm>
            <a:custGeom>
              <a:avLst/>
              <a:gdLst/>
              <a:ahLst/>
              <a:cxnLst/>
              <a:rect l="l" t="t" r="r" b="b"/>
              <a:pathLst>
                <a:path w="5576" h="622" extrusionOk="0">
                  <a:moveTo>
                    <a:pt x="1" y="0"/>
                  </a:moveTo>
                  <a:lnTo>
                    <a:pt x="1" y="622"/>
                  </a:lnTo>
                  <a:lnTo>
                    <a:pt x="5576" y="622"/>
                  </a:lnTo>
                  <a:lnTo>
                    <a:pt x="5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1834875" y="3299175"/>
              <a:ext cx="142175" cy="18350"/>
            </a:xfrm>
            <a:custGeom>
              <a:avLst/>
              <a:gdLst/>
              <a:ahLst/>
              <a:cxnLst/>
              <a:rect l="l" t="t" r="r" b="b"/>
              <a:pathLst>
                <a:path w="5687" h="734" extrusionOk="0">
                  <a:moveTo>
                    <a:pt x="5566" y="121"/>
                  </a:moveTo>
                  <a:lnTo>
                    <a:pt x="5566" y="613"/>
                  </a:lnTo>
                  <a:lnTo>
                    <a:pt x="111" y="613"/>
                  </a:lnTo>
                  <a:lnTo>
                    <a:pt x="111" y="121"/>
                  </a:lnTo>
                  <a:close/>
                  <a:moveTo>
                    <a:pt x="56" y="0"/>
                  </a:moveTo>
                  <a:cubicBezTo>
                    <a:pt x="19" y="0"/>
                    <a:pt x="0" y="28"/>
                    <a:pt x="0" y="56"/>
                  </a:cubicBezTo>
                  <a:lnTo>
                    <a:pt x="0" y="678"/>
                  </a:lnTo>
                  <a:cubicBezTo>
                    <a:pt x="0" y="705"/>
                    <a:pt x="19" y="733"/>
                    <a:pt x="56" y="733"/>
                  </a:cubicBezTo>
                  <a:lnTo>
                    <a:pt x="5631" y="733"/>
                  </a:lnTo>
                  <a:cubicBezTo>
                    <a:pt x="5659" y="733"/>
                    <a:pt x="5687" y="705"/>
                    <a:pt x="5687" y="678"/>
                  </a:cubicBezTo>
                  <a:lnTo>
                    <a:pt x="5687" y="56"/>
                  </a:lnTo>
                  <a:cubicBezTo>
                    <a:pt x="5687" y="28"/>
                    <a:pt x="5659" y="0"/>
                    <a:pt x="5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1743950" y="3008825"/>
              <a:ext cx="294325" cy="215000"/>
            </a:xfrm>
            <a:custGeom>
              <a:avLst/>
              <a:gdLst/>
              <a:ahLst/>
              <a:cxnLst/>
              <a:rect l="l" t="t" r="r" b="b"/>
              <a:pathLst>
                <a:path w="11773" h="8600" extrusionOk="0">
                  <a:moveTo>
                    <a:pt x="223" y="0"/>
                  </a:moveTo>
                  <a:cubicBezTo>
                    <a:pt x="103" y="0"/>
                    <a:pt x="1" y="102"/>
                    <a:pt x="1" y="223"/>
                  </a:cubicBezTo>
                  <a:lnTo>
                    <a:pt x="1" y="8377"/>
                  </a:lnTo>
                  <a:cubicBezTo>
                    <a:pt x="1" y="8497"/>
                    <a:pt x="103" y="8599"/>
                    <a:pt x="223" y="8599"/>
                  </a:cubicBezTo>
                  <a:lnTo>
                    <a:pt x="11559" y="8599"/>
                  </a:lnTo>
                  <a:cubicBezTo>
                    <a:pt x="11680" y="8599"/>
                    <a:pt x="11773" y="8497"/>
                    <a:pt x="11773" y="8377"/>
                  </a:cubicBezTo>
                  <a:lnTo>
                    <a:pt x="11773" y="223"/>
                  </a:lnTo>
                  <a:cubicBezTo>
                    <a:pt x="11773" y="102"/>
                    <a:pt x="11680" y="0"/>
                    <a:pt x="11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760425" y="2992575"/>
              <a:ext cx="294325" cy="36200"/>
            </a:xfrm>
            <a:custGeom>
              <a:avLst/>
              <a:gdLst/>
              <a:ahLst/>
              <a:cxnLst/>
              <a:rect l="l" t="t" r="r" b="b"/>
              <a:pathLst>
                <a:path w="11773" h="1448" extrusionOk="0">
                  <a:moveTo>
                    <a:pt x="269" y="1"/>
                  </a:moveTo>
                  <a:cubicBezTo>
                    <a:pt x="121" y="1"/>
                    <a:pt x="0" y="121"/>
                    <a:pt x="0" y="260"/>
                  </a:cubicBezTo>
                  <a:lnTo>
                    <a:pt x="0" y="1448"/>
                  </a:lnTo>
                  <a:lnTo>
                    <a:pt x="11772" y="1448"/>
                  </a:lnTo>
                  <a:lnTo>
                    <a:pt x="11772" y="344"/>
                  </a:lnTo>
                  <a:cubicBezTo>
                    <a:pt x="11772" y="158"/>
                    <a:pt x="11624" y="1"/>
                    <a:pt x="11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759025" y="2991175"/>
              <a:ext cx="297350" cy="39000"/>
            </a:xfrm>
            <a:custGeom>
              <a:avLst/>
              <a:gdLst/>
              <a:ahLst/>
              <a:cxnLst/>
              <a:rect l="l" t="t" r="r" b="b"/>
              <a:pathLst>
                <a:path w="11894" h="1560" extrusionOk="0">
                  <a:moveTo>
                    <a:pt x="11494" y="112"/>
                  </a:moveTo>
                  <a:cubicBezTo>
                    <a:pt x="11643" y="112"/>
                    <a:pt x="11773" y="242"/>
                    <a:pt x="11773" y="400"/>
                  </a:cubicBezTo>
                  <a:lnTo>
                    <a:pt x="11773" y="1448"/>
                  </a:lnTo>
                  <a:lnTo>
                    <a:pt x="112" y="1448"/>
                  </a:lnTo>
                  <a:lnTo>
                    <a:pt x="112" y="316"/>
                  </a:lnTo>
                  <a:cubicBezTo>
                    <a:pt x="112" y="205"/>
                    <a:pt x="205" y="112"/>
                    <a:pt x="325" y="112"/>
                  </a:cubicBezTo>
                  <a:close/>
                  <a:moveTo>
                    <a:pt x="316" y="1"/>
                  </a:moveTo>
                  <a:cubicBezTo>
                    <a:pt x="140" y="1"/>
                    <a:pt x="1" y="140"/>
                    <a:pt x="1" y="326"/>
                  </a:cubicBezTo>
                  <a:lnTo>
                    <a:pt x="1" y="1559"/>
                  </a:lnTo>
                  <a:lnTo>
                    <a:pt x="11893" y="1559"/>
                  </a:lnTo>
                  <a:lnTo>
                    <a:pt x="11893" y="400"/>
                  </a:lnTo>
                  <a:cubicBezTo>
                    <a:pt x="11893" y="177"/>
                    <a:pt x="11708" y="1"/>
                    <a:pt x="11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1793350" y="3003250"/>
              <a:ext cx="14175" cy="14175"/>
            </a:xfrm>
            <a:custGeom>
              <a:avLst/>
              <a:gdLst/>
              <a:ahLst/>
              <a:cxnLst/>
              <a:rect l="l" t="t" r="r" b="b"/>
              <a:pathLst>
                <a:path w="567" h="567" extrusionOk="0">
                  <a:moveTo>
                    <a:pt x="279" y="121"/>
                  </a:moveTo>
                  <a:cubicBezTo>
                    <a:pt x="372" y="121"/>
                    <a:pt x="446" y="195"/>
                    <a:pt x="446" y="279"/>
                  </a:cubicBezTo>
                  <a:cubicBezTo>
                    <a:pt x="446" y="371"/>
                    <a:pt x="372" y="446"/>
                    <a:pt x="279" y="446"/>
                  </a:cubicBezTo>
                  <a:cubicBezTo>
                    <a:pt x="195" y="446"/>
                    <a:pt x="121" y="371"/>
                    <a:pt x="121" y="279"/>
                  </a:cubicBezTo>
                  <a:cubicBezTo>
                    <a:pt x="121" y="195"/>
                    <a:pt x="195" y="121"/>
                    <a:pt x="279" y="121"/>
                  </a:cubicBezTo>
                  <a:close/>
                  <a:moveTo>
                    <a:pt x="279" y="0"/>
                  </a:moveTo>
                  <a:cubicBezTo>
                    <a:pt x="130" y="0"/>
                    <a:pt x="1" y="130"/>
                    <a:pt x="1" y="279"/>
                  </a:cubicBezTo>
                  <a:cubicBezTo>
                    <a:pt x="1" y="436"/>
                    <a:pt x="130" y="566"/>
                    <a:pt x="279" y="566"/>
                  </a:cubicBezTo>
                  <a:cubicBezTo>
                    <a:pt x="437" y="566"/>
                    <a:pt x="566" y="436"/>
                    <a:pt x="566" y="279"/>
                  </a:cubicBezTo>
                  <a:cubicBezTo>
                    <a:pt x="566"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1815150" y="3003250"/>
              <a:ext cx="13950" cy="14175"/>
            </a:xfrm>
            <a:custGeom>
              <a:avLst/>
              <a:gdLst/>
              <a:ahLst/>
              <a:cxnLst/>
              <a:rect l="l" t="t" r="r" b="b"/>
              <a:pathLst>
                <a:path w="558" h="567" extrusionOk="0">
                  <a:moveTo>
                    <a:pt x="279" y="121"/>
                  </a:moveTo>
                  <a:cubicBezTo>
                    <a:pt x="372" y="121"/>
                    <a:pt x="446" y="195"/>
                    <a:pt x="446" y="279"/>
                  </a:cubicBezTo>
                  <a:cubicBezTo>
                    <a:pt x="446" y="371"/>
                    <a:pt x="372" y="446"/>
                    <a:pt x="279" y="446"/>
                  </a:cubicBezTo>
                  <a:cubicBezTo>
                    <a:pt x="186" y="446"/>
                    <a:pt x="112" y="371"/>
                    <a:pt x="112" y="279"/>
                  </a:cubicBezTo>
                  <a:cubicBezTo>
                    <a:pt x="112" y="195"/>
                    <a:pt x="186" y="121"/>
                    <a:pt x="279" y="121"/>
                  </a:cubicBezTo>
                  <a:close/>
                  <a:moveTo>
                    <a:pt x="279" y="0"/>
                  </a:moveTo>
                  <a:cubicBezTo>
                    <a:pt x="121" y="0"/>
                    <a:pt x="1" y="130"/>
                    <a:pt x="1" y="279"/>
                  </a:cubicBezTo>
                  <a:cubicBezTo>
                    <a:pt x="1" y="436"/>
                    <a:pt x="121" y="566"/>
                    <a:pt x="279" y="566"/>
                  </a:cubicBezTo>
                  <a:cubicBezTo>
                    <a:pt x="437" y="566"/>
                    <a:pt x="557" y="436"/>
                    <a:pt x="557" y="279"/>
                  </a:cubicBezTo>
                  <a:cubicBezTo>
                    <a:pt x="557"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1771775" y="3003250"/>
              <a:ext cx="14175" cy="14175"/>
            </a:xfrm>
            <a:custGeom>
              <a:avLst/>
              <a:gdLst/>
              <a:ahLst/>
              <a:cxnLst/>
              <a:rect l="l" t="t" r="r" b="b"/>
              <a:pathLst>
                <a:path w="567" h="567" extrusionOk="0">
                  <a:moveTo>
                    <a:pt x="288" y="121"/>
                  </a:moveTo>
                  <a:cubicBezTo>
                    <a:pt x="372" y="121"/>
                    <a:pt x="446" y="195"/>
                    <a:pt x="446" y="279"/>
                  </a:cubicBezTo>
                  <a:cubicBezTo>
                    <a:pt x="446" y="371"/>
                    <a:pt x="372" y="446"/>
                    <a:pt x="288" y="446"/>
                  </a:cubicBezTo>
                  <a:cubicBezTo>
                    <a:pt x="196" y="446"/>
                    <a:pt x="121" y="371"/>
                    <a:pt x="121" y="279"/>
                  </a:cubicBezTo>
                  <a:cubicBezTo>
                    <a:pt x="121" y="195"/>
                    <a:pt x="196" y="121"/>
                    <a:pt x="288" y="121"/>
                  </a:cubicBezTo>
                  <a:close/>
                  <a:moveTo>
                    <a:pt x="288" y="0"/>
                  </a:moveTo>
                  <a:cubicBezTo>
                    <a:pt x="131" y="0"/>
                    <a:pt x="1" y="130"/>
                    <a:pt x="1" y="279"/>
                  </a:cubicBezTo>
                  <a:cubicBezTo>
                    <a:pt x="1" y="436"/>
                    <a:pt x="131" y="566"/>
                    <a:pt x="288" y="566"/>
                  </a:cubicBezTo>
                  <a:cubicBezTo>
                    <a:pt x="437" y="566"/>
                    <a:pt x="567" y="436"/>
                    <a:pt x="567" y="279"/>
                  </a:cubicBezTo>
                  <a:cubicBezTo>
                    <a:pt x="567" y="130"/>
                    <a:pt x="43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1760175" y="3028750"/>
              <a:ext cx="294575" cy="177225"/>
            </a:xfrm>
            <a:custGeom>
              <a:avLst/>
              <a:gdLst/>
              <a:ahLst/>
              <a:cxnLst/>
              <a:rect l="l" t="t" r="r" b="b"/>
              <a:pathLst>
                <a:path w="11783" h="7089" extrusionOk="0">
                  <a:moveTo>
                    <a:pt x="47" y="1"/>
                  </a:moveTo>
                  <a:cubicBezTo>
                    <a:pt x="19" y="1"/>
                    <a:pt x="1" y="19"/>
                    <a:pt x="1" y="38"/>
                  </a:cubicBezTo>
                  <a:lnTo>
                    <a:pt x="1" y="7051"/>
                  </a:lnTo>
                  <a:cubicBezTo>
                    <a:pt x="1" y="7070"/>
                    <a:pt x="19" y="7088"/>
                    <a:pt x="47" y="7088"/>
                  </a:cubicBezTo>
                  <a:lnTo>
                    <a:pt x="11745" y="7088"/>
                  </a:lnTo>
                  <a:cubicBezTo>
                    <a:pt x="11764" y="7088"/>
                    <a:pt x="11782" y="7070"/>
                    <a:pt x="11782" y="7051"/>
                  </a:cubicBezTo>
                  <a:lnTo>
                    <a:pt x="11782" y="38"/>
                  </a:lnTo>
                  <a:cubicBezTo>
                    <a:pt x="11782" y="19"/>
                    <a:pt x="11764" y="1"/>
                    <a:pt x="1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1758800" y="3027375"/>
              <a:ext cx="297325" cy="179975"/>
            </a:xfrm>
            <a:custGeom>
              <a:avLst/>
              <a:gdLst/>
              <a:ahLst/>
              <a:cxnLst/>
              <a:rect l="l" t="t" r="r" b="b"/>
              <a:pathLst>
                <a:path w="11893" h="7199" extrusionOk="0">
                  <a:moveTo>
                    <a:pt x="11782" y="111"/>
                  </a:moveTo>
                  <a:lnTo>
                    <a:pt x="11782" y="7087"/>
                  </a:lnTo>
                  <a:lnTo>
                    <a:pt x="121" y="7087"/>
                  </a:lnTo>
                  <a:lnTo>
                    <a:pt x="121" y="111"/>
                  </a:lnTo>
                  <a:close/>
                  <a:moveTo>
                    <a:pt x="102" y="0"/>
                  </a:moveTo>
                  <a:cubicBezTo>
                    <a:pt x="47" y="0"/>
                    <a:pt x="0" y="47"/>
                    <a:pt x="0" y="93"/>
                  </a:cubicBezTo>
                  <a:lnTo>
                    <a:pt x="0" y="7106"/>
                  </a:lnTo>
                  <a:cubicBezTo>
                    <a:pt x="0" y="7162"/>
                    <a:pt x="47" y="7199"/>
                    <a:pt x="102" y="7199"/>
                  </a:cubicBezTo>
                  <a:lnTo>
                    <a:pt x="11800" y="7199"/>
                  </a:lnTo>
                  <a:cubicBezTo>
                    <a:pt x="11856" y="7199"/>
                    <a:pt x="11893" y="7162"/>
                    <a:pt x="11893" y="7106"/>
                  </a:cubicBezTo>
                  <a:lnTo>
                    <a:pt x="11893" y="93"/>
                  </a:lnTo>
                  <a:cubicBezTo>
                    <a:pt x="11893" y="47"/>
                    <a:pt x="11856" y="0"/>
                    <a:pt x="11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1961950" y="3064475"/>
              <a:ext cx="65200" cy="100675"/>
            </a:xfrm>
            <a:custGeom>
              <a:avLst/>
              <a:gdLst/>
              <a:ahLst/>
              <a:cxnLst/>
              <a:rect l="l" t="t" r="r" b="b"/>
              <a:pathLst>
                <a:path w="2608" h="4027" extrusionOk="0">
                  <a:moveTo>
                    <a:pt x="19" y="0"/>
                  </a:moveTo>
                  <a:cubicBezTo>
                    <a:pt x="10" y="0"/>
                    <a:pt x="1" y="10"/>
                    <a:pt x="1" y="28"/>
                  </a:cubicBezTo>
                  <a:lnTo>
                    <a:pt x="1" y="4008"/>
                  </a:lnTo>
                  <a:cubicBezTo>
                    <a:pt x="1" y="4017"/>
                    <a:pt x="10" y="4026"/>
                    <a:pt x="19" y="4026"/>
                  </a:cubicBezTo>
                  <a:lnTo>
                    <a:pt x="2589" y="4026"/>
                  </a:lnTo>
                  <a:cubicBezTo>
                    <a:pt x="2598" y="4026"/>
                    <a:pt x="2607" y="4017"/>
                    <a:pt x="2607" y="4008"/>
                  </a:cubicBezTo>
                  <a:lnTo>
                    <a:pt x="2607" y="28"/>
                  </a:lnTo>
                  <a:cubicBezTo>
                    <a:pt x="2607" y="10"/>
                    <a:pt x="2598" y="0"/>
                    <a:pt x="2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960575" y="3063075"/>
              <a:ext cx="67975" cy="103475"/>
            </a:xfrm>
            <a:custGeom>
              <a:avLst/>
              <a:gdLst/>
              <a:ahLst/>
              <a:cxnLst/>
              <a:rect l="l" t="t" r="r" b="b"/>
              <a:pathLst>
                <a:path w="2719" h="4139" extrusionOk="0">
                  <a:moveTo>
                    <a:pt x="2597" y="121"/>
                  </a:moveTo>
                  <a:lnTo>
                    <a:pt x="2597" y="4018"/>
                  </a:lnTo>
                  <a:lnTo>
                    <a:pt x="111" y="4018"/>
                  </a:lnTo>
                  <a:lnTo>
                    <a:pt x="111" y="121"/>
                  </a:lnTo>
                  <a:close/>
                  <a:moveTo>
                    <a:pt x="74" y="1"/>
                  </a:moveTo>
                  <a:cubicBezTo>
                    <a:pt x="37" y="1"/>
                    <a:pt x="0" y="38"/>
                    <a:pt x="0" y="84"/>
                  </a:cubicBezTo>
                  <a:lnTo>
                    <a:pt x="0" y="4064"/>
                  </a:lnTo>
                  <a:cubicBezTo>
                    <a:pt x="0" y="4101"/>
                    <a:pt x="37" y="4138"/>
                    <a:pt x="74" y="4138"/>
                  </a:cubicBezTo>
                  <a:lnTo>
                    <a:pt x="2644" y="4138"/>
                  </a:lnTo>
                  <a:cubicBezTo>
                    <a:pt x="2681" y="4138"/>
                    <a:pt x="2718" y="4101"/>
                    <a:pt x="2718" y="4064"/>
                  </a:cubicBezTo>
                  <a:lnTo>
                    <a:pt x="2718" y="84"/>
                  </a:lnTo>
                  <a:cubicBezTo>
                    <a:pt x="2718" y="38"/>
                    <a:pt x="2681" y="1"/>
                    <a:pt x="2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963575" y="3066550"/>
              <a:ext cx="62875" cy="97200"/>
            </a:xfrm>
            <a:custGeom>
              <a:avLst/>
              <a:gdLst/>
              <a:ahLst/>
              <a:cxnLst/>
              <a:rect l="l" t="t" r="r" b="b"/>
              <a:pathLst>
                <a:path w="2515" h="3888" extrusionOk="0">
                  <a:moveTo>
                    <a:pt x="1" y="1"/>
                  </a:moveTo>
                  <a:lnTo>
                    <a:pt x="2515" y="388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1961950" y="3065075"/>
              <a:ext cx="66125" cy="100075"/>
            </a:xfrm>
            <a:custGeom>
              <a:avLst/>
              <a:gdLst/>
              <a:ahLst/>
              <a:cxnLst/>
              <a:rect l="l" t="t" r="r" b="b"/>
              <a:pathLst>
                <a:path w="2645" h="4003" extrusionOk="0">
                  <a:moveTo>
                    <a:pt x="60" y="1"/>
                  </a:moveTo>
                  <a:cubicBezTo>
                    <a:pt x="53" y="1"/>
                    <a:pt x="45" y="2"/>
                    <a:pt x="38" y="4"/>
                  </a:cubicBezTo>
                  <a:cubicBezTo>
                    <a:pt x="10" y="23"/>
                    <a:pt x="1" y="60"/>
                    <a:pt x="19" y="88"/>
                  </a:cubicBezTo>
                  <a:lnTo>
                    <a:pt x="2533" y="3984"/>
                  </a:lnTo>
                  <a:cubicBezTo>
                    <a:pt x="2542" y="3993"/>
                    <a:pt x="2561" y="4002"/>
                    <a:pt x="2580" y="4002"/>
                  </a:cubicBezTo>
                  <a:cubicBezTo>
                    <a:pt x="2589" y="4002"/>
                    <a:pt x="2598" y="4002"/>
                    <a:pt x="2607" y="3993"/>
                  </a:cubicBezTo>
                  <a:cubicBezTo>
                    <a:pt x="2635" y="3984"/>
                    <a:pt x="2645" y="3947"/>
                    <a:pt x="2626" y="3919"/>
                  </a:cubicBezTo>
                  <a:lnTo>
                    <a:pt x="112" y="23"/>
                  </a:lnTo>
                  <a:cubicBezTo>
                    <a:pt x="98" y="9"/>
                    <a:pt x="80"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1962425" y="3066100"/>
              <a:ext cx="62625" cy="99050"/>
            </a:xfrm>
            <a:custGeom>
              <a:avLst/>
              <a:gdLst/>
              <a:ahLst/>
              <a:cxnLst/>
              <a:rect l="l" t="t" r="r" b="b"/>
              <a:pathLst>
                <a:path w="2505" h="3962" extrusionOk="0">
                  <a:moveTo>
                    <a:pt x="2505" y="0"/>
                  </a:moveTo>
                  <a:lnTo>
                    <a:pt x="0" y="396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1960800" y="3064700"/>
              <a:ext cx="66125" cy="101850"/>
            </a:xfrm>
            <a:custGeom>
              <a:avLst/>
              <a:gdLst/>
              <a:ahLst/>
              <a:cxnLst/>
              <a:rect l="l" t="t" r="r" b="b"/>
              <a:pathLst>
                <a:path w="2645" h="4074" extrusionOk="0">
                  <a:moveTo>
                    <a:pt x="2575" y="0"/>
                  </a:moveTo>
                  <a:cubicBezTo>
                    <a:pt x="2555" y="0"/>
                    <a:pt x="2536" y="11"/>
                    <a:pt x="2524" y="29"/>
                  </a:cubicBezTo>
                  <a:lnTo>
                    <a:pt x="19" y="3980"/>
                  </a:lnTo>
                  <a:cubicBezTo>
                    <a:pt x="0" y="4008"/>
                    <a:pt x="10" y="4045"/>
                    <a:pt x="37" y="4064"/>
                  </a:cubicBezTo>
                  <a:cubicBezTo>
                    <a:pt x="47" y="4073"/>
                    <a:pt x="56" y="4073"/>
                    <a:pt x="65" y="4073"/>
                  </a:cubicBezTo>
                  <a:cubicBezTo>
                    <a:pt x="84" y="4073"/>
                    <a:pt x="102" y="4064"/>
                    <a:pt x="121" y="4045"/>
                  </a:cubicBezTo>
                  <a:lnTo>
                    <a:pt x="2626" y="93"/>
                  </a:lnTo>
                  <a:cubicBezTo>
                    <a:pt x="2644" y="66"/>
                    <a:pt x="2635" y="29"/>
                    <a:pt x="2607" y="10"/>
                  </a:cubicBezTo>
                  <a:cubicBezTo>
                    <a:pt x="2597" y="3"/>
                    <a:pt x="2586" y="0"/>
                    <a:pt x="2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1797750" y="3070275"/>
              <a:ext cx="138475" cy="3025"/>
            </a:xfrm>
            <a:custGeom>
              <a:avLst/>
              <a:gdLst/>
              <a:ahLst/>
              <a:cxnLst/>
              <a:rect l="l" t="t" r="r" b="b"/>
              <a:pathLst>
                <a:path w="5539" h="121" extrusionOk="0">
                  <a:moveTo>
                    <a:pt x="66" y="0"/>
                  </a:moveTo>
                  <a:cubicBezTo>
                    <a:pt x="29" y="0"/>
                    <a:pt x="1" y="28"/>
                    <a:pt x="1" y="56"/>
                  </a:cubicBezTo>
                  <a:cubicBezTo>
                    <a:pt x="1" y="93"/>
                    <a:pt x="29" y="121"/>
                    <a:pt x="66" y="121"/>
                  </a:cubicBezTo>
                  <a:lnTo>
                    <a:pt x="5483" y="121"/>
                  </a:lnTo>
                  <a:cubicBezTo>
                    <a:pt x="5511" y="121"/>
                    <a:pt x="5539" y="93"/>
                    <a:pt x="5539" y="56"/>
                  </a:cubicBezTo>
                  <a:cubicBezTo>
                    <a:pt x="5539" y="28"/>
                    <a:pt x="5511" y="0"/>
                    <a:pt x="54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1798000" y="3090900"/>
              <a:ext cx="50350" cy="2825"/>
            </a:xfrm>
            <a:custGeom>
              <a:avLst/>
              <a:gdLst/>
              <a:ahLst/>
              <a:cxnLst/>
              <a:rect l="l" t="t" r="r" b="b"/>
              <a:pathLst>
                <a:path w="2014" h="113" extrusionOk="0">
                  <a:moveTo>
                    <a:pt x="56" y="1"/>
                  </a:moveTo>
                  <a:cubicBezTo>
                    <a:pt x="19" y="1"/>
                    <a:pt x="0" y="29"/>
                    <a:pt x="0" y="57"/>
                  </a:cubicBezTo>
                  <a:cubicBezTo>
                    <a:pt x="0" y="94"/>
                    <a:pt x="19" y="112"/>
                    <a:pt x="56" y="112"/>
                  </a:cubicBezTo>
                  <a:lnTo>
                    <a:pt x="1957" y="112"/>
                  </a:lnTo>
                  <a:cubicBezTo>
                    <a:pt x="1985" y="112"/>
                    <a:pt x="2013" y="94"/>
                    <a:pt x="2013" y="57"/>
                  </a:cubicBezTo>
                  <a:cubicBezTo>
                    <a:pt x="2013" y="29"/>
                    <a:pt x="1995"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1865025" y="3090900"/>
              <a:ext cx="60775" cy="2825"/>
            </a:xfrm>
            <a:custGeom>
              <a:avLst/>
              <a:gdLst/>
              <a:ahLst/>
              <a:cxnLst/>
              <a:rect l="l" t="t" r="r" b="b"/>
              <a:pathLst>
                <a:path w="2431" h="113" extrusionOk="0">
                  <a:moveTo>
                    <a:pt x="56" y="1"/>
                  </a:moveTo>
                  <a:cubicBezTo>
                    <a:pt x="28" y="1"/>
                    <a:pt x="0" y="29"/>
                    <a:pt x="0" y="57"/>
                  </a:cubicBezTo>
                  <a:cubicBezTo>
                    <a:pt x="0" y="94"/>
                    <a:pt x="28" y="112"/>
                    <a:pt x="56" y="112"/>
                  </a:cubicBezTo>
                  <a:lnTo>
                    <a:pt x="2375" y="112"/>
                  </a:lnTo>
                  <a:cubicBezTo>
                    <a:pt x="2403" y="112"/>
                    <a:pt x="2431" y="94"/>
                    <a:pt x="2431" y="57"/>
                  </a:cubicBezTo>
                  <a:cubicBezTo>
                    <a:pt x="2431" y="29"/>
                    <a:pt x="2403" y="1"/>
                    <a:pt x="2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798000" y="3153300"/>
              <a:ext cx="89775" cy="2800"/>
            </a:xfrm>
            <a:custGeom>
              <a:avLst/>
              <a:gdLst/>
              <a:ahLst/>
              <a:cxnLst/>
              <a:rect l="l" t="t" r="r" b="b"/>
              <a:pathLst>
                <a:path w="3591" h="112" extrusionOk="0">
                  <a:moveTo>
                    <a:pt x="56" y="0"/>
                  </a:moveTo>
                  <a:cubicBezTo>
                    <a:pt x="19" y="0"/>
                    <a:pt x="0" y="28"/>
                    <a:pt x="0" y="56"/>
                  </a:cubicBezTo>
                  <a:cubicBezTo>
                    <a:pt x="0" y="93"/>
                    <a:pt x="19" y="112"/>
                    <a:pt x="56" y="112"/>
                  </a:cubicBezTo>
                  <a:lnTo>
                    <a:pt x="3525" y="112"/>
                  </a:lnTo>
                  <a:cubicBezTo>
                    <a:pt x="3562" y="112"/>
                    <a:pt x="3590" y="93"/>
                    <a:pt x="3590" y="56"/>
                  </a:cubicBezTo>
                  <a:cubicBezTo>
                    <a:pt x="3590" y="28"/>
                    <a:pt x="3562" y="0"/>
                    <a:pt x="3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797750" y="3112475"/>
              <a:ext cx="139650" cy="3050"/>
            </a:xfrm>
            <a:custGeom>
              <a:avLst/>
              <a:gdLst/>
              <a:ahLst/>
              <a:cxnLst/>
              <a:rect l="l" t="t" r="r" b="b"/>
              <a:pathLst>
                <a:path w="5586" h="122" extrusionOk="0">
                  <a:moveTo>
                    <a:pt x="66" y="1"/>
                  </a:moveTo>
                  <a:cubicBezTo>
                    <a:pt x="29" y="1"/>
                    <a:pt x="1" y="29"/>
                    <a:pt x="1" y="56"/>
                  </a:cubicBezTo>
                  <a:cubicBezTo>
                    <a:pt x="1" y="93"/>
                    <a:pt x="29" y="121"/>
                    <a:pt x="66" y="121"/>
                  </a:cubicBezTo>
                  <a:lnTo>
                    <a:pt x="5530" y="121"/>
                  </a:lnTo>
                  <a:cubicBezTo>
                    <a:pt x="5567" y="121"/>
                    <a:pt x="5585" y="93"/>
                    <a:pt x="5585" y="56"/>
                  </a:cubicBezTo>
                  <a:cubicBezTo>
                    <a:pt x="5585" y="29"/>
                    <a:pt x="5567" y="1"/>
                    <a:pt x="5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1798000" y="3133125"/>
              <a:ext cx="46175" cy="2800"/>
            </a:xfrm>
            <a:custGeom>
              <a:avLst/>
              <a:gdLst/>
              <a:ahLst/>
              <a:cxnLst/>
              <a:rect l="l" t="t" r="r" b="b"/>
              <a:pathLst>
                <a:path w="1847" h="112" extrusionOk="0">
                  <a:moveTo>
                    <a:pt x="56" y="0"/>
                  </a:moveTo>
                  <a:cubicBezTo>
                    <a:pt x="19" y="0"/>
                    <a:pt x="0" y="19"/>
                    <a:pt x="0" y="56"/>
                  </a:cubicBezTo>
                  <a:cubicBezTo>
                    <a:pt x="0" y="84"/>
                    <a:pt x="19" y="112"/>
                    <a:pt x="56" y="112"/>
                  </a:cubicBezTo>
                  <a:lnTo>
                    <a:pt x="1790" y="112"/>
                  </a:lnTo>
                  <a:cubicBezTo>
                    <a:pt x="1818" y="112"/>
                    <a:pt x="1846" y="84"/>
                    <a:pt x="1846" y="56"/>
                  </a:cubicBezTo>
                  <a:cubicBezTo>
                    <a:pt x="1846" y="19"/>
                    <a:pt x="181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854575" y="3133125"/>
              <a:ext cx="81650" cy="2800"/>
            </a:xfrm>
            <a:custGeom>
              <a:avLst/>
              <a:gdLst/>
              <a:ahLst/>
              <a:cxnLst/>
              <a:rect l="l" t="t" r="r" b="b"/>
              <a:pathLst>
                <a:path w="3266" h="112" extrusionOk="0">
                  <a:moveTo>
                    <a:pt x="56" y="0"/>
                  </a:moveTo>
                  <a:cubicBezTo>
                    <a:pt x="19" y="0"/>
                    <a:pt x="1" y="19"/>
                    <a:pt x="1" y="56"/>
                  </a:cubicBezTo>
                  <a:cubicBezTo>
                    <a:pt x="1" y="84"/>
                    <a:pt x="19" y="112"/>
                    <a:pt x="56" y="112"/>
                  </a:cubicBezTo>
                  <a:lnTo>
                    <a:pt x="3210" y="112"/>
                  </a:lnTo>
                  <a:cubicBezTo>
                    <a:pt x="3238" y="112"/>
                    <a:pt x="3266" y="84"/>
                    <a:pt x="3266" y="56"/>
                  </a:cubicBezTo>
                  <a:cubicBezTo>
                    <a:pt x="3266" y="19"/>
                    <a:pt x="3238" y="0"/>
                    <a:pt x="3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1869425" y="3103200"/>
              <a:ext cx="725" cy="8375"/>
            </a:xfrm>
            <a:custGeom>
              <a:avLst/>
              <a:gdLst/>
              <a:ahLst/>
              <a:cxnLst/>
              <a:rect l="l" t="t" r="r" b="b"/>
              <a:pathLst>
                <a:path w="29" h="335" extrusionOk="0">
                  <a:moveTo>
                    <a:pt x="19" y="335"/>
                  </a:moveTo>
                  <a:cubicBezTo>
                    <a:pt x="28" y="223"/>
                    <a:pt x="19" y="112"/>
                    <a:pt x="0" y="1"/>
                  </a:cubicBezTo>
                  <a:lnTo>
                    <a:pt x="0" y="1"/>
                  </a:lnTo>
                  <a:lnTo>
                    <a:pt x="0" y="1"/>
                  </a:lnTo>
                  <a:cubicBezTo>
                    <a:pt x="19" y="112"/>
                    <a:pt x="28" y="223"/>
                    <a:pt x="19" y="3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2089275" y="2890075"/>
              <a:ext cx="172800" cy="172100"/>
            </a:xfrm>
            <a:custGeom>
              <a:avLst/>
              <a:gdLst/>
              <a:ahLst/>
              <a:cxnLst/>
              <a:rect l="l" t="t" r="r" b="b"/>
              <a:pathLst>
                <a:path w="6912" h="6884" extrusionOk="0">
                  <a:moveTo>
                    <a:pt x="6448" y="1568"/>
                  </a:moveTo>
                  <a:cubicBezTo>
                    <a:pt x="4259" y="1485"/>
                    <a:pt x="3563" y="204"/>
                    <a:pt x="3461" y="0"/>
                  </a:cubicBezTo>
                  <a:lnTo>
                    <a:pt x="3442" y="0"/>
                  </a:lnTo>
                  <a:cubicBezTo>
                    <a:pt x="3349" y="204"/>
                    <a:pt x="2654" y="1485"/>
                    <a:pt x="464" y="1568"/>
                  </a:cubicBezTo>
                  <a:cubicBezTo>
                    <a:pt x="464" y="1568"/>
                    <a:pt x="1" y="6077"/>
                    <a:pt x="3387" y="6884"/>
                  </a:cubicBezTo>
                  <a:lnTo>
                    <a:pt x="3516" y="6884"/>
                  </a:lnTo>
                  <a:cubicBezTo>
                    <a:pt x="6912" y="6077"/>
                    <a:pt x="6448" y="1568"/>
                    <a:pt x="6448" y="1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2083250" y="2879400"/>
              <a:ext cx="173025" cy="172350"/>
            </a:xfrm>
            <a:custGeom>
              <a:avLst/>
              <a:gdLst/>
              <a:ahLst/>
              <a:cxnLst/>
              <a:rect l="l" t="t" r="r" b="b"/>
              <a:pathLst>
                <a:path w="6921" h="6894" extrusionOk="0">
                  <a:moveTo>
                    <a:pt x="3451" y="1"/>
                  </a:moveTo>
                  <a:cubicBezTo>
                    <a:pt x="3349" y="205"/>
                    <a:pt x="2654" y="1485"/>
                    <a:pt x="464" y="1568"/>
                  </a:cubicBezTo>
                  <a:cubicBezTo>
                    <a:pt x="464" y="1568"/>
                    <a:pt x="0" y="6086"/>
                    <a:pt x="3396" y="6893"/>
                  </a:cubicBezTo>
                  <a:lnTo>
                    <a:pt x="3526" y="6893"/>
                  </a:lnTo>
                  <a:cubicBezTo>
                    <a:pt x="6921" y="6086"/>
                    <a:pt x="6457" y="1568"/>
                    <a:pt x="6457" y="1568"/>
                  </a:cubicBezTo>
                  <a:cubicBezTo>
                    <a:pt x="4258" y="1485"/>
                    <a:pt x="3563" y="205"/>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2082550" y="2877775"/>
              <a:ext cx="174200" cy="175600"/>
            </a:xfrm>
            <a:custGeom>
              <a:avLst/>
              <a:gdLst/>
              <a:ahLst/>
              <a:cxnLst/>
              <a:rect l="l" t="t" r="r" b="b"/>
              <a:pathLst>
                <a:path w="6968" h="7024" extrusionOk="0">
                  <a:moveTo>
                    <a:pt x="3489" y="177"/>
                  </a:moveTo>
                  <a:cubicBezTo>
                    <a:pt x="3693" y="548"/>
                    <a:pt x="4453" y="1596"/>
                    <a:pt x="6429" y="1689"/>
                  </a:cubicBezTo>
                  <a:cubicBezTo>
                    <a:pt x="6466" y="2181"/>
                    <a:pt x="6652" y="6160"/>
                    <a:pt x="3544" y="6903"/>
                  </a:cubicBezTo>
                  <a:lnTo>
                    <a:pt x="3424" y="6903"/>
                  </a:lnTo>
                  <a:cubicBezTo>
                    <a:pt x="316" y="6160"/>
                    <a:pt x="511" y="2181"/>
                    <a:pt x="539" y="1689"/>
                  </a:cubicBezTo>
                  <a:cubicBezTo>
                    <a:pt x="2524" y="1596"/>
                    <a:pt x="3275" y="548"/>
                    <a:pt x="3489" y="177"/>
                  </a:cubicBezTo>
                  <a:close/>
                  <a:moveTo>
                    <a:pt x="3479" y="1"/>
                  </a:moveTo>
                  <a:cubicBezTo>
                    <a:pt x="3461" y="1"/>
                    <a:pt x="3433" y="19"/>
                    <a:pt x="3424" y="38"/>
                  </a:cubicBezTo>
                  <a:cubicBezTo>
                    <a:pt x="3312" y="279"/>
                    <a:pt x="2626" y="1494"/>
                    <a:pt x="492" y="1578"/>
                  </a:cubicBezTo>
                  <a:cubicBezTo>
                    <a:pt x="464" y="1578"/>
                    <a:pt x="437" y="1606"/>
                    <a:pt x="437" y="1633"/>
                  </a:cubicBezTo>
                  <a:cubicBezTo>
                    <a:pt x="427" y="1680"/>
                    <a:pt x="1" y="6207"/>
                    <a:pt x="3405" y="7023"/>
                  </a:cubicBezTo>
                  <a:lnTo>
                    <a:pt x="3563" y="7023"/>
                  </a:lnTo>
                  <a:cubicBezTo>
                    <a:pt x="6967" y="6207"/>
                    <a:pt x="6541" y="1680"/>
                    <a:pt x="6541" y="1633"/>
                  </a:cubicBezTo>
                  <a:cubicBezTo>
                    <a:pt x="6531" y="1606"/>
                    <a:pt x="6513" y="1578"/>
                    <a:pt x="6485" y="1578"/>
                  </a:cubicBezTo>
                  <a:cubicBezTo>
                    <a:pt x="4342" y="1494"/>
                    <a:pt x="3665" y="279"/>
                    <a:pt x="3544" y="38"/>
                  </a:cubicBezTo>
                  <a:cubicBezTo>
                    <a:pt x="3535" y="19"/>
                    <a:pt x="3516" y="1"/>
                    <a:pt x="3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2118275" y="2895650"/>
              <a:ext cx="121550" cy="139850"/>
            </a:xfrm>
            <a:custGeom>
              <a:avLst/>
              <a:gdLst/>
              <a:ahLst/>
              <a:cxnLst/>
              <a:rect l="l" t="t" r="r" b="b"/>
              <a:pathLst>
                <a:path w="4862" h="5594" extrusionOk="0">
                  <a:moveTo>
                    <a:pt x="2050" y="0"/>
                  </a:moveTo>
                  <a:cubicBezTo>
                    <a:pt x="2004" y="102"/>
                    <a:pt x="1763" y="547"/>
                    <a:pt x="1169" y="881"/>
                  </a:cubicBezTo>
                  <a:lnTo>
                    <a:pt x="0" y="3850"/>
                  </a:lnTo>
                  <a:cubicBezTo>
                    <a:pt x="334" y="4629"/>
                    <a:pt x="928" y="5343"/>
                    <a:pt x="2004" y="5594"/>
                  </a:cubicBezTo>
                  <a:lnTo>
                    <a:pt x="2115" y="5594"/>
                  </a:lnTo>
                  <a:cubicBezTo>
                    <a:pt x="4861" y="4935"/>
                    <a:pt x="4490" y="1271"/>
                    <a:pt x="4490" y="1271"/>
                  </a:cubicBezTo>
                  <a:cubicBezTo>
                    <a:pt x="2709" y="1206"/>
                    <a:pt x="2143" y="167"/>
                    <a:pt x="2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2116650" y="2894025"/>
              <a:ext cx="123850" cy="142875"/>
            </a:xfrm>
            <a:custGeom>
              <a:avLst/>
              <a:gdLst/>
              <a:ahLst/>
              <a:cxnLst/>
              <a:rect l="l" t="t" r="r" b="b"/>
              <a:pathLst>
                <a:path w="4954" h="5715" extrusionOk="0">
                  <a:moveTo>
                    <a:pt x="2115" y="0"/>
                  </a:moveTo>
                  <a:cubicBezTo>
                    <a:pt x="2097" y="0"/>
                    <a:pt x="2069" y="19"/>
                    <a:pt x="2060" y="37"/>
                  </a:cubicBezTo>
                  <a:cubicBezTo>
                    <a:pt x="2023" y="121"/>
                    <a:pt x="1791" y="566"/>
                    <a:pt x="1197" y="891"/>
                  </a:cubicBezTo>
                  <a:cubicBezTo>
                    <a:pt x="1169" y="909"/>
                    <a:pt x="1160" y="946"/>
                    <a:pt x="1178" y="974"/>
                  </a:cubicBezTo>
                  <a:cubicBezTo>
                    <a:pt x="1190" y="992"/>
                    <a:pt x="1206" y="1002"/>
                    <a:pt x="1223" y="1002"/>
                  </a:cubicBezTo>
                  <a:cubicBezTo>
                    <a:pt x="1233" y="1002"/>
                    <a:pt x="1243" y="999"/>
                    <a:pt x="1253" y="993"/>
                  </a:cubicBezTo>
                  <a:cubicBezTo>
                    <a:pt x="1763" y="714"/>
                    <a:pt x="2013" y="362"/>
                    <a:pt x="2125" y="176"/>
                  </a:cubicBezTo>
                  <a:cubicBezTo>
                    <a:pt x="2301" y="492"/>
                    <a:pt x="2922" y="1317"/>
                    <a:pt x="4499" y="1392"/>
                  </a:cubicBezTo>
                  <a:cubicBezTo>
                    <a:pt x="4527" y="1828"/>
                    <a:pt x="4657" y="5000"/>
                    <a:pt x="2171" y="5603"/>
                  </a:cubicBezTo>
                  <a:lnTo>
                    <a:pt x="2069" y="5603"/>
                  </a:lnTo>
                  <a:cubicBezTo>
                    <a:pt x="1169" y="5381"/>
                    <a:pt x="510" y="4805"/>
                    <a:pt x="121" y="3887"/>
                  </a:cubicBezTo>
                  <a:cubicBezTo>
                    <a:pt x="107" y="3866"/>
                    <a:pt x="88" y="3856"/>
                    <a:pt x="63" y="3856"/>
                  </a:cubicBezTo>
                  <a:cubicBezTo>
                    <a:pt x="55" y="3856"/>
                    <a:pt x="47" y="3857"/>
                    <a:pt x="37" y="3859"/>
                  </a:cubicBezTo>
                  <a:cubicBezTo>
                    <a:pt x="10" y="3868"/>
                    <a:pt x="0" y="3906"/>
                    <a:pt x="10" y="3933"/>
                  </a:cubicBezTo>
                  <a:cubicBezTo>
                    <a:pt x="418" y="4889"/>
                    <a:pt x="1104" y="5492"/>
                    <a:pt x="2050" y="5714"/>
                  </a:cubicBezTo>
                  <a:lnTo>
                    <a:pt x="2190" y="5714"/>
                  </a:lnTo>
                  <a:cubicBezTo>
                    <a:pt x="4954" y="5056"/>
                    <a:pt x="4611" y="1373"/>
                    <a:pt x="4611" y="1336"/>
                  </a:cubicBezTo>
                  <a:cubicBezTo>
                    <a:pt x="4601" y="1308"/>
                    <a:pt x="4583" y="1280"/>
                    <a:pt x="4555" y="1280"/>
                  </a:cubicBezTo>
                  <a:cubicBezTo>
                    <a:pt x="2820" y="1215"/>
                    <a:pt x="2273" y="232"/>
                    <a:pt x="2180" y="37"/>
                  </a:cubicBezTo>
                  <a:cubicBezTo>
                    <a:pt x="2171" y="19"/>
                    <a:pt x="2152" y="0"/>
                    <a:pt x="2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2107375" y="2926025"/>
              <a:ext cx="16250" cy="33650"/>
            </a:xfrm>
            <a:custGeom>
              <a:avLst/>
              <a:gdLst/>
              <a:ahLst/>
              <a:cxnLst/>
              <a:rect l="l" t="t" r="r" b="b"/>
              <a:pathLst>
                <a:path w="650" h="1346" extrusionOk="0">
                  <a:moveTo>
                    <a:pt x="650" y="0"/>
                  </a:moveTo>
                  <a:cubicBezTo>
                    <a:pt x="473" y="28"/>
                    <a:pt x="278" y="56"/>
                    <a:pt x="65" y="56"/>
                  </a:cubicBezTo>
                  <a:cubicBezTo>
                    <a:pt x="65" y="56"/>
                    <a:pt x="0" y="622"/>
                    <a:pt x="102" y="1345"/>
                  </a:cubicBezTo>
                  <a:lnTo>
                    <a:pt x="6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2105975" y="2924575"/>
              <a:ext cx="19050" cy="36500"/>
            </a:xfrm>
            <a:custGeom>
              <a:avLst/>
              <a:gdLst/>
              <a:ahLst/>
              <a:cxnLst/>
              <a:rect l="l" t="t" r="r" b="b"/>
              <a:pathLst>
                <a:path w="762" h="1460" extrusionOk="0">
                  <a:moveTo>
                    <a:pt x="710" y="0"/>
                  </a:moveTo>
                  <a:cubicBezTo>
                    <a:pt x="706" y="0"/>
                    <a:pt x="701" y="1"/>
                    <a:pt x="696" y="3"/>
                  </a:cubicBezTo>
                  <a:cubicBezTo>
                    <a:pt x="511" y="30"/>
                    <a:pt x="316" y="58"/>
                    <a:pt x="112" y="58"/>
                  </a:cubicBezTo>
                  <a:cubicBezTo>
                    <a:pt x="84" y="58"/>
                    <a:pt x="65" y="86"/>
                    <a:pt x="56" y="114"/>
                  </a:cubicBezTo>
                  <a:cubicBezTo>
                    <a:pt x="56" y="123"/>
                    <a:pt x="0" y="689"/>
                    <a:pt x="103" y="1413"/>
                  </a:cubicBezTo>
                  <a:cubicBezTo>
                    <a:pt x="103" y="1440"/>
                    <a:pt x="130" y="1459"/>
                    <a:pt x="158" y="1459"/>
                  </a:cubicBezTo>
                  <a:lnTo>
                    <a:pt x="167" y="1459"/>
                  </a:lnTo>
                  <a:cubicBezTo>
                    <a:pt x="195" y="1459"/>
                    <a:pt x="223" y="1431"/>
                    <a:pt x="214" y="1394"/>
                  </a:cubicBezTo>
                  <a:cubicBezTo>
                    <a:pt x="140" y="810"/>
                    <a:pt x="158" y="327"/>
                    <a:pt x="177" y="179"/>
                  </a:cubicBezTo>
                  <a:cubicBezTo>
                    <a:pt x="362" y="170"/>
                    <a:pt x="539" y="142"/>
                    <a:pt x="715" y="114"/>
                  </a:cubicBezTo>
                  <a:cubicBezTo>
                    <a:pt x="743" y="105"/>
                    <a:pt x="761" y="77"/>
                    <a:pt x="761" y="49"/>
                  </a:cubicBezTo>
                  <a:cubicBezTo>
                    <a:pt x="753" y="18"/>
                    <a:pt x="733"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2134725" y="2938300"/>
              <a:ext cx="69850" cy="69850"/>
            </a:xfrm>
            <a:custGeom>
              <a:avLst/>
              <a:gdLst/>
              <a:ahLst/>
              <a:cxnLst/>
              <a:rect l="l" t="t" r="r" b="b"/>
              <a:pathLst>
                <a:path w="2794" h="2794" extrusionOk="0">
                  <a:moveTo>
                    <a:pt x="1402" y="1"/>
                  </a:moveTo>
                  <a:cubicBezTo>
                    <a:pt x="622" y="1"/>
                    <a:pt x="1" y="622"/>
                    <a:pt x="1" y="1402"/>
                  </a:cubicBezTo>
                  <a:cubicBezTo>
                    <a:pt x="1" y="2172"/>
                    <a:pt x="622" y="2793"/>
                    <a:pt x="1402" y="2793"/>
                  </a:cubicBezTo>
                  <a:cubicBezTo>
                    <a:pt x="2172" y="2793"/>
                    <a:pt x="2793" y="2172"/>
                    <a:pt x="2793" y="1402"/>
                  </a:cubicBezTo>
                  <a:cubicBezTo>
                    <a:pt x="2793" y="622"/>
                    <a:pt x="2172" y="1"/>
                    <a:pt x="1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2133575" y="2937150"/>
              <a:ext cx="72150" cy="72150"/>
            </a:xfrm>
            <a:custGeom>
              <a:avLst/>
              <a:gdLst/>
              <a:ahLst/>
              <a:cxnLst/>
              <a:rect l="l" t="t" r="r" b="b"/>
              <a:pathLst>
                <a:path w="2886" h="2886" extrusionOk="0">
                  <a:moveTo>
                    <a:pt x="1448" y="93"/>
                  </a:moveTo>
                  <a:cubicBezTo>
                    <a:pt x="2190" y="93"/>
                    <a:pt x="2802" y="696"/>
                    <a:pt x="2802" y="1448"/>
                  </a:cubicBezTo>
                  <a:cubicBezTo>
                    <a:pt x="2802" y="2190"/>
                    <a:pt x="2190" y="2802"/>
                    <a:pt x="1448" y="2802"/>
                  </a:cubicBezTo>
                  <a:cubicBezTo>
                    <a:pt x="696" y="2802"/>
                    <a:pt x="93" y="2190"/>
                    <a:pt x="93" y="1448"/>
                  </a:cubicBezTo>
                  <a:cubicBezTo>
                    <a:pt x="93" y="696"/>
                    <a:pt x="696" y="93"/>
                    <a:pt x="1448" y="93"/>
                  </a:cubicBezTo>
                  <a:close/>
                  <a:moveTo>
                    <a:pt x="1448" y="1"/>
                  </a:moveTo>
                  <a:cubicBezTo>
                    <a:pt x="650" y="1"/>
                    <a:pt x="0" y="650"/>
                    <a:pt x="0" y="1448"/>
                  </a:cubicBezTo>
                  <a:cubicBezTo>
                    <a:pt x="0" y="2236"/>
                    <a:pt x="650" y="2886"/>
                    <a:pt x="1448" y="2886"/>
                  </a:cubicBezTo>
                  <a:cubicBezTo>
                    <a:pt x="2236" y="2886"/>
                    <a:pt x="2885" y="2236"/>
                    <a:pt x="2885" y="1448"/>
                  </a:cubicBezTo>
                  <a:cubicBezTo>
                    <a:pt x="2885" y="650"/>
                    <a:pt x="2236" y="1"/>
                    <a:pt x="1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2144250" y="2947825"/>
              <a:ext cx="50800" cy="50800"/>
            </a:xfrm>
            <a:custGeom>
              <a:avLst/>
              <a:gdLst/>
              <a:ahLst/>
              <a:cxnLst/>
              <a:rect l="l" t="t" r="r" b="b"/>
              <a:pathLst>
                <a:path w="2032" h="2032" extrusionOk="0">
                  <a:moveTo>
                    <a:pt x="1021" y="0"/>
                  </a:moveTo>
                  <a:cubicBezTo>
                    <a:pt x="455" y="0"/>
                    <a:pt x="0" y="455"/>
                    <a:pt x="0" y="1021"/>
                  </a:cubicBezTo>
                  <a:cubicBezTo>
                    <a:pt x="0" y="1577"/>
                    <a:pt x="455" y="2032"/>
                    <a:pt x="1021" y="2032"/>
                  </a:cubicBezTo>
                  <a:cubicBezTo>
                    <a:pt x="1577" y="2032"/>
                    <a:pt x="2032" y="1577"/>
                    <a:pt x="2032" y="1021"/>
                  </a:cubicBezTo>
                  <a:cubicBezTo>
                    <a:pt x="2032" y="455"/>
                    <a:pt x="1577" y="0"/>
                    <a:pt x="1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2142850" y="2946425"/>
              <a:ext cx="53825" cy="53825"/>
            </a:xfrm>
            <a:custGeom>
              <a:avLst/>
              <a:gdLst/>
              <a:ahLst/>
              <a:cxnLst/>
              <a:rect l="l" t="t" r="r" b="b"/>
              <a:pathLst>
                <a:path w="2153" h="2153" extrusionOk="0">
                  <a:moveTo>
                    <a:pt x="1077" y="112"/>
                  </a:moveTo>
                  <a:cubicBezTo>
                    <a:pt x="1605" y="112"/>
                    <a:pt x="2032" y="548"/>
                    <a:pt x="2032" y="1077"/>
                  </a:cubicBezTo>
                  <a:cubicBezTo>
                    <a:pt x="2032" y="1605"/>
                    <a:pt x="1605" y="2032"/>
                    <a:pt x="1077" y="2032"/>
                  </a:cubicBezTo>
                  <a:cubicBezTo>
                    <a:pt x="548" y="2032"/>
                    <a:pt x="112" y="1605"/>
                    <a:pt x="112" y="1077"/>
                  </a:cubicBezTo>
                  <a:cubicBezTo>
                    <a:pt x="112" y="548"/>
                    <a:pt x="548" y="112"/>
                    <a:pt x="1077" y="112"/>
                  </a:cubicBezTo>
                  <a:close/>
                  <a:moveTo>
                    <a:pt x="1077" y="1"/>
                  </a:moveTo>
                  <a:cubicBezTo>
                    <a:pt x="483" y="1"/>
                    <a:pt x="0" y="483"/>
                    <a:pt x="0" y="1077"/>
                  </a:cubicBezTo>
                  <a:cubicBezTo>
                    <a:pt x="0" y="1670"/>
                    <a:pt x="483" y="2153"/>
                    <a:pt x="1077" y="2153"/>
                  </a:cubicBezTo>
                  <a:cubicBezTo>
                    <a:pt x="1670" y="2153"/>
                    <a:pt x="2153" y="1670"/>
                    <a:pt x="2153" y="1077"/>
                  </a:cubicBezTo>
                  <a:cubicBezTo>
                    <a:pt x="2153" y="483"/>
                    <a:pt x="1670"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2154900" y="2949850"/>
              <a:ext cx="45950" cy="34400"/>
            </a:xfrm>
            <a:custGeom>
              <a:avLst/>
              <a:gdLst/>
              <a:ahLst/>
              <a:cxnLst/>
              <a:rect l="l" t="t" r="r" b="b"/>
              <a:pathLst>
                <a:path w="1838" h="1376" extrusionOk="0">
                  <a:moveTo>
                    <a:pt x="1657" y="0"/>
                  </a:moveTo>
                  <a:cubicBezTo>
                    <a:pt x="1615" y="0"/>
                    <a:pt x="1573" y="17"/>
                    <a:pt x="1541" y="49"/>
                  </a:cubicBezTo>
                  <a:lnTo>
                    <a:pt x="613" y="977"/>
                  </a:lnTo>
                  <a:lnTo>
                    <a:pt x="298" y="661"/>
                  </a:lnTo>
                  <a:cubicBezTo>
                    <a:pt x="265" y="629"/>
                    <a:pt x="224" y="613"/>
                    <a:pt x="182" y="613"/>
                  </a:cubicBezTo>
                  <a:cubicBezTo>
                    <a:pt x="140" y="613"/>
                    <a:pt x="98" y="629"/>
                    <a:pt x="66" y="661"/>
                  </a:cubicBezTo>
                  <a:cubicBezTo>
                    <a:pt x="1" y="726"/>
                    <a:pt x="1" y="828"/>
                    <a:pt x="66" y="893"/>
                  </a:cubicBezTo>
                  <a:lnTo>
                    <a:pt x="493" y="1320"/>
                  </a:lnTo>
                  <a:cubicBezTo>
                    <a:pt x="530" y="1357"/>
                    <a:pt x="567" y="1376"/>
                    <a:pt x="613" y="1376"/>
                  </a:cubicBezTo>
                  <a:cubicBezTo>
                    <a:pt x="650" y="1376"/>
                    <a:pt x="697" y="1357"/>
                    <a:pt x="724" y="1329"/>
                  </a:cubicBezTo>
                  <a:lnTo>
                    <a:pt x="1773" y="281"/>
                  </a:lnTo>
                  <a:cubicBezTo>
                    <a:pt x="1838" y="216"/>
                    <a:pt x="1838" y="114"/>
                    <a:pt x="1773" y="49"/>
                  </a:cubicBezTo>
                  <a:cubicBezTo>
                    <a:pt x="1740" y="17"/>
                    <a:pt x="1699" y="0"/>
                    <a:pt x="1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I improve?</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isn’t easy. Mastering the art of research requires a great deal of dedication to refining and learning on a </a:t>
            </a:r>
            <a:r>
              <a:rPr lang="en-US" u="sng" dirty="0"/>
              <a:t>daily basis</a:t>
            </a:r>
            <a:r>
              <a:rPr lang="en-US" dirty="0"/>
              <a:t>, just as Epictetus said.</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 is habit</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141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I improve?</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isn’t easy. Mastering the art of research requires a great deal of dedication to refining and learning on a </a:t>
            </a:r>
            <a:r>
              <a:rPr lang="en-US" u="sng" dirty="0"/>
              <a:t>daily basis</a:t>
            </a:r>
            <a:r>
              <a:rPr lang="en-US" dirty="0"/>
              <a:t>, just as Epictetus said.</a:t>
            </a:r>
            <a:endParaRPr dirty="0"/>
          </a:p>
        </p:txBody>
      </p:sp>
      <p:sp>
        <p:nvSpPr>
          <p:cNvPr id="1616" name="Google Shape;1616;p31"/>
          <p:cNvSpPr txBox="1">
            <a:spLocks noGrp="1"/>
          </p:cNvSpPr>
          <p:nvPr>
            <p:ph type="subTitle" idx="2"/>
          </p:nvPr>
        </p:nvSpPr>
        <p:spPr>
          <a:xfrm>
            <a:off x="5614906"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Don’t solely focus on quantity, or even quality, of cards. Prioritize efficiency. Habitualizing your research practices will make you a </a:t>
            </a:r>
            <a:r>
              <a:rPr lang="en" u="sng" dirty="0"/>
              <a:t>very capable</a:t>
            </a:r>
            <a:r>
              <a:rPr lang="en" dirty="0"/>
              <a:t> researcher.</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 is habit</a:t>
            </a:r>
            <a:endParaRPr dirty="0"/>
          </a:p>
        </p:txBody>
      </p:sp>
      <p:sp>
        <p:nvSpPr>
          <p:cNvPr id="1620" name="Google Shape;1620;p31"/>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Goal is efficiency</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369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1"/>
          <p:cNvSpPr txBox="1">
            <a:spLocks noGrp="1"/>
          </p:cNvSpPr>
          <p:nvPr>
            <p:ph type="subTitle" idx="6"/>
          </p:nvPr>
        </p:nvSpPr>
        <p:spPr>
          <a:xfrm>
            <a:off x="2321754" y="304000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Maintain patience</a:t>
            </a:r>
            <a:endParaRPr dirty="0"/>
          </a:p>
        </p:txBody>
      </p:sp>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I improve?</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isn’t easy. Mastering the art of research requires a great deal of dedication to refining and learning on a </a:t>
            </a:r>
            <a:r>
              <a:rPr lang="en-US" u="sng" dirty="0"/>
              <a:t>daily basis</a:t>
            </a:r>
            <a:r>
              <a:rPr lang="en-US" dirty="0"/>
              <a:t>, just as Epictetus said.</a:t>
            </a:r>
            <a:endParaRPr dirty="0"/>
          </a:p>
        </p:txBody>
      </p:sp>
      <p:sp>
        <p:nvSpPr>
          <p:cNvPr id="1616" name="Google Shape;1616;p31"/>
          <p:cNvSpPr txBox="1">
            <a:spLocks noGrp="1"/>
          </p:cNvSpPr>
          <p:nvPr>
            <p:ph type="subTitle" idx="2"/>
          </p:nvPr>
        </p:nvSpPr>
        <p:spPr>
          <a:xfrm>
            <a:off x="5614906"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Don’t solely focus on quantity, or even quality, of cards. Prioritize efficiency. Habitualizing your research practices will make you a </a:t>
            </a:r>
            <a:r>
              <a:rPr lang="en" u="sng" dirty="0"/>
              <a:t>very capable</a:t>
            </a:r>
            <a:r>
              <a:rPr lang="en" dirty="0"/>
              <a:t> researcher.</a:t>
            </a:r>
            <a:endParaRPr dirty="0"/>
          </a:p>
        </p:txBody>
      </p:sp>
      <p:sp>
        <p:nvSpPr>
          <p:cNvPr id="1617" name="Google Shape;1617;p31"/>
          <p:cNvSpPr txBox="1">
            <a:spLocks noGrp="1"/>
          </p:cNvSpPr>
          <p:nvPr>
            <p:ph type="subTitle" idx="3"/>
          </p:nvPr>
        </p:nvSpPr>
        <p:spPr>
          <a:xfrm>
            <a:off x="2321754"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Improving your research skills takes a lot of time. Don’t expect immediate results, but realize that every second you invest in improving your research skillls translates into saving you a ton of time.</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 is habit</a:t>
            </a:r>
            <a:endParaRPr dirty="0"/>
          </a:p>
        </p:txBody>
      </p:sp>
      <p:sp>
        <p:nvSpPr>
          <p:cNvPr id="1620" name="Google Shape;1620;p31"/>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Goal is efficiency</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258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1"/>
          <p:cNvSpPr txBox="1">
            <a:spLocks noGrp="1"/>
          </p:cNvSpPr>
          <p:nvPr>
            <p:ph type="subTitle" idx="6"/>
          </p:nvPr>
        </p:nvSpPr>
        <p:spPr>
          <a:xfrm>
            <a:off x="2321754" y="304000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Maintain patience</a:t>
            </a:r>
            <a:endParaRPr dirty="0"/>
          </a:p>
        </p:txBody>
      </p:sp>
      <p:sp>
        <p:nvSpPr>
          <p:cNvPr id="1614" name="Google Shape;1614;p31"/>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I improve?</a:t>
            </a:r>
            <a:endParaRPr dirty="0"/>
          </a:p>
        </p:txBody>
      </p:sp>
      <p:sp>
        <p:nvSpPr>
          <p:cNvPr id="1615" name="Google Shape;1615;p31"/>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isn’t easy. Mastering the art of research requires a great deal of dedication to refining and learning on a </a:t>
            </a:r>
            <a:r>
              <a:rPr lang="en-US" u="sng" dirty="0"/>
              <a:t>daily basis</a:t>
            </a:r>
            <a:r>
              <a:rPr lang="en-US" dirty="0"/>
              <a:t>, just as Epictetus said.</a:t>
            </a:r>
            <a:endParaRPr dirty="0"/>
          </a:p>
        </p:txBody>
      </p:sp>
      <p:sp>
        <p:nvSpPr>
          <p:cNvPr id="1616" name="Google Shape;1616;p31"/>
          <p:cNvSpPr txBox="1">
            <a:spLocks noGrp="1"/>
          </p:cNvSpPr>
          <p:nvPr>
            <p:ph type="subTitle" idx="2"/>
          </p:nvPr>
        </p:nvSpPr>
        <p:spPr>
          <a:xfrm>
            <a:off x="5614906" y="1748900"/>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Don’t solely focus on quantity, or even quality, of cards. Prioritize efficiency. Habitualizing your research practices will make you a </a:t>
            </a:r>
            <a:r>
              <a:rPr lang="en" u="sng" dirty="0"/>
              <a:t>very capable</a:t>
            </a:r>
            <a:r>
              <a:rPr lang="en" dirty="0"/>
              <a:t> researcher.</a:t>
            </a:r>
            <a:endParaRPr dirty="0"/>
          </a:p>
        </p:txBody>
      </p:sp>
      <p:sp>
        <p:nvSpPr>
          <p:cNvPr id="1617" name="Google Shape;1617;p31"/>
          <p:cNvSpPr txBox="1">
            <a:spLocks noGrp="1"/>
          </p:cNvSpPr>
          <p:nvPr>
            <p:ph type="subTitle" idx="3"/>
          </p:nvPr>
        </p:nvSpPr>
        <p:spPr>
          <a:xfrm>
            <a:off x="2321754"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Improving your research skills takes a lot of time. Don’t expect immediate results, but realize that every second you invest in improving your research skillls translates into saving you a ton of time.</a:t>
            </a:r>
            <a:endParaRPr dirty="0"/>
          </a:p>
        </p:txBody>
      </p:sp>
      <p:sp>
        <p:nvSpPr>
          <p:cNvPr id="1618" name="Google Shape;1618;p31"/>
          <p:cNvSpPr txBox="1">
            <a:spLocks noGrp="1"/>
          </p:cNvSpPr>
          <p:nvPr>
            <p:ph type="subTitle" idx="4"/>
          </p:nvPr>
        </p:nvSpPr>
        <p:spPr>
          <a:xfrm>
            <a:off x="5614906" y="3409475"/>
            <a:ext cx="28482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learned all of this from coaches, lab leaders, and teammates and am </a:t>
            </a:r>
            <a:r>
              <a:rPr lang="en-US" u="sng" dirty="0"/>
              <a:t>still</a:t>
            </a:r>
            <a:r>
              <a:rPr lang="en-US" dirty="0"/>
              <a:t> learning more from these people. Never be afraid to ask for help.</a:t>
            </a:r>
            <a:endParaRPr dirty="0"/>
          </a:p>
        </p:txBody>
      </p:sp>
      <p:sp>
        <p:nvSpPr>
          <p:cNvPr id="1619" name="Google Shape;1619;p31"/>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 is habit</a:t>
            </a:r>
            <a:endParaRPr dirty="0"/>
          </a:p>
        </p:txBody>
      </p:sp>
      <p:sp>
        <p:nvSpPr>
          <p:cNvPr id="1620" name="Google Shape;1620;p31"/>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Goal is efficiency</a:t>
            </a:r>
            <a:endParaRPr dirty="0"/>
          </a:p>
        </p:txBody>
      </p:sp>
      <p:sp>
        <p:nvSpPr>
          <p:cNvPr id="1621" name="Google Shape;1621;p31"/>
          <p:cNvSpPr txBox="1">
            <a:spLocks noGrp="1"/>
          </p:cNvSpPr>
          <p:nvPr>
            <p:ph type="subTitle" idx="8"/>
          </p:nvPr>
        </p:nvSpPr>
        <p:spPr>
          <a:xfrm>
            <a:off x="5614879" y="3040000"/>
            <a:ext cx="284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Ask for help!</a:t>
            </a:r>
            <a:endParaRPr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378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A443A79-23E9-C272-1446-0F552DA23778}"/>
              </a:ext>
            </a:extLst>
          </p:cNvPr>
          <p:cNvSpPr>
            <a:spLocks noGrp="1"/>
          </p:cNvSpPr>
          <p:nvPr>
            <p:ph type="title"/>
          </p:nvPr>
        </p:nvSpPr>
        <p:spPr>
          <a:xfrm>
            <a:off x="716549" y="475914"/>
            <a:ext cx="7710900" cy="572700"/>
          </a:xfrm>
        </p:spPr>
        <p:txBody>
          <a:bodyPr/>
          <a:lstStyle/>
          <a:p>
            <a:r>
              <a:rPr lang="en-US" dirty="0"/>
              <a:t>Why invest in the little things?</a:t>
            </a:r>
          </a:p>
        </p:txBody>
      </p:sp>
      <p:pic>
        <p:nvPicPr>
          <p:cNvPr id="3074" name="Picture 2" descr="Is It Worth the Time?">
            <a:extLst>
              <a:ext uri="{FF2B5EF4-FFF2-40B4-BE49-F238E27FC236}">
                <a16:creationId xmlns:a16="http://schemas.microsoft.com/office/drawing/2014/main" id="{2F36E818-5001-CEBA-D76C-EAF4A9660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50" y="1114375"/>
            <a:ext cx="4130699" cy="33566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4BD9EA4-367E-8604-8FB5-D62CE10297AB}"/>
              </a:ext>
            </a:extLst>
          </p:cNvPr>
          <p:cNvSpPr txBox="1"/>
          <p:nvPr/>
        </p:nvSpPr>
        <p:spPr>
          <a:xfrm>
            <a:off x="2412739" y="4433442"/>
            <a:ext cx="4261879" cy="261610"/>
          </a:xfrm>
          <a:prstGeom prst="rect">
            <a:avLst/>
          </a:prstGeom>
          <a:noFill/>
        </p:spPr>
        <p:txBody>
          <a:bodyPr wrap="square" rtlCol="0">
            <a:spAutoFit/>
          </a:bodyPr>
          <a:lstStyle/>
          <a:p>
            <a:r>
              <a:rPr lang="en-US" sz="1050" dirty="0"/>
              <a:t>Source: </a:t>
            </a:r>
            <a:r>
              <a:rPr lang="en-US" sz="1050" dirty="0" err="1">
                <a:solidFill>
                  <a:schemeClr val="tx2"/>
                </a:solidFill>
                <a:hlinkClick r:id="rId4">
                  <a:extLst>
                    <a:ext uri="{A12FA001-AC4F-418D-AE19-62706E023703}">
                      <ahyp:hlinkClr xmlns:ahyp="http://schemas.microsoft.com/office/drawing/2018/hyperlinkcolor" val="tx"/>
                    </a:ext>
                  </a:extLst>
                </a:hlinkClick>
              </a:rPr>
              <a:t>xkcd</a:t>
            </a:r>
            <a:r>
              <a:rPr lang="en-US" sz="1050" dirty="0"/>
              <a:t>, credits to </a:t>
            </a:r>
            <a:r>
              <a:rPr lang="en-US" sz="1050" dirty="0" err="1"/>
              <a:t>Truf</a:t>
            </a:r>
            <a:r>
              <a:rPr lang="en-US" sz="1050" dirty="0"/>
              <a:t> for finding this graphic!  </a:t>
            </a:r>
          </a:p>
        </p:txBody>
      </p:sp>
    </p:spTree>
    <p:extLst>
      <p:ext uri="{BB962C8B-B14F-4D97-AF65-F5344CB8AC3E}">
        <p14:creationId xmlns:p14="http://schemas.microsoft.com/office/powerpoint/2010/main" val="3257639047"/>
      </p:ext>
    </p:extLst>
  </p:cSld>
  <p:clrMapOvr>
    <a:masterClrMapping/>
  </p:clrMapOvr>
</p:sld>
</file>

<file path=ppt/theme/theme1.xml><?xml version="1.0" encoding="utf-8"?>
<a:theme xmlns:a="http://schemas.openxmlformats.org/drawingml/2006/main" name="Software Engineering Business Plan by Slidesgo">
  <a:themeElements>
    <a:clrScheme name="Simple Light">
      <a:dk1>
        <a:srgbClr val="191919"/>
      </a:dk1>
      <a:lt1>
        <a:srgbClr val="F3F3F3"/>
      </a:lt1>
      <a:dk2>
        <a:srgbClr val="45818E"/>
      </a:dk2>
      <a:lt2>
        <a:srgbClr val="2AAFEB"/>
      </a:lt2>
      <a:accent1>
        <a:srgbClr val="7FD6C3"/>
      </a:accent1>
      <a:accent2>
        <a:srgbClr val="D9D9D9"/>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1710</TotalTime>
  <Words>2646</Words>
  <Application>Microsoft Office PowerPoint</Application>
  <PresentationFormat>On-screen Show (16:9)</PresentationFormat>
  <Paragraphs>341</Paragraphs>
  <Slides>48</Slides>
  <Notes>48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Wingdings</vt:lpstr>
      <vt:lpstr>Sora</vt:lpstr>
      <vt:lpstr>Open Sans</vt:lpstr>
      <vt:lpstr>Nunito Light</vt:lpstr>
      <vt:lpstr>Arial</vt:lpstr>
      <vt:lpstr>Software Engineering Business Plan by Slidesgo</vt:lpstr>
      <vt:lpstr>The Art of Research</vt:lpstr>
      <vt:lpstr>PowerPoint Presentation</vt:lpstr>
      <vt:lpstr>Why do we research?</vt:lpstr>
      <vt:lpstr>Topic Knowledge</vt:lpstr>
      <vt:lpstr>How do I improve?</vt:lpstr>
      <vt:lpstr>How do I improve?</vt:lpstr>
      <vt:lpstr>How do I improve?</vt:lpstr>
      <vt:lpstr>How do I improve?</vt:lpstr>
      <vt:lpstr>Why invest in the little things?</vt:lpstr>
      <vt:lpstr>Research Roadblocks + How to Prevail</vt:lpstr>
      <vt:lpstr>Phases of File Production</vt:lpstr>
      <vt:lpstr>Research</vt:lpstr>
      <vt:lpstr>Use Google Profiles!</vt:lpstr>
      <vt:lpstr>Type 1: Passive Research</vt:lpstr>
      <vt:lpstr>Passive Research – Google Alerts</vt:lpstr>
      <vt:lpstr>Type 1: Passive Research</vt:lpstr>
      <vt:lpstr>Type 1: Passive Research</vt:lpstr>
      <vt:lpstr>Passive Research – Inoreader</vt:lpstr>
      <vt:lpstr>Type 1: Passive Research</vt:lpstr>
      <vt:lpstr>Passive Research - IAM</vt:lpstr>
      <vt:lpstr>Type 2: Active Research – Core Tools</vt:lpstr>
      <vt:lpstr>Google Search Tricks</vt:lpstr>
      <vt:lpstr>Google Search Tricks - Example</vt:lpstr>
      <vt:lpstr>Where do I start?</vt:lpstr>
      <vt:lpstr>Where do I start?</vt:lpstr>
      <vt:lpstr>Where do I start?</vt:lpstr>
      <vt:lpstr>Where do I start?</vt:lpstr>
      <vt:lpstr>Three tips for research</vt:lpstr>
      <vt:lpstr>Three tips for research</vt:lpstr>
      <vt:lpstr>Three tips for research</vt:lpstr>
      <vt:lpstr>Where do I find cards?</vt:lpstr>
      <vt:lpstr>Tips for evaluating cards</vt:lpstr>
      <vt:lpstr>Bypassing Paywalls</vt:lpstr>
      <vt:lpstr>Other Helpful Programs (Windows)</vt:lpstr>
      <vt:lpstr>Other Helpful Programs (cont.)</vt:lpstr>
      <vt:lpstr>Other Helpful Programs (cont.)</vt:lpstr>
      <vt:lpstr>Other Helpful Programs (cont.)</vt:lpstr>
      <vt:lpstr>Other Helpful Programs (cont.)</vt:lpstr>
      <vt:lpstr>Other Helpful Programs (cont.)</vt:lpstr>
      <vt:lpstr>Card-Cutting</vt:lpstr>
      <vt:lpstr>Choose Your Weapon</vt:lpstr>
      <vt:lpstr>My Case for the Keyboard</vt:lpstr>
      <vt:lpstr>The Process</vt:lpstr>
      <vt:lpstr>Citation Creation – Non-Scholarly Work</vt:lpstr>
      <vt:lpstr>Citation Creation – Scholarly Work</vt:lpstr>
      <vt:lpstr>Organizing Files</vt:lpstr>
      <vt:lpstr>Tips for File Organization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Maxwell, Raleigh</cp:lastModifiedBy>
  <cp:revision>1</cp:revision>
  <dcterms:modified xsi:type="dcterms:W3CDTF">2024-08-10T22:09:12Z</dcterms:modified>
</cp:coreProperties>
</file>